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0" r:id="rId5"/>
    <p:sldId id="259" r:id="rId6"/>
    <p:sldId id="278" r:id="rId7"/>
    <p:sldId id="279" r:id="rId8"/>
    <p:sldId id="263" r:id="rId9"/>
    <p:sldId id="266" r:id="rId10"/>
    <p:sldId id="267" r:id="rId11"/>
    <p:sldId id="265" r:id="rId12"/>
    <p:sldId id="270" r:id="rId13"/>
    <p:sldId id="271" r:id="rId14"/>
    <p:sldId id="272" r:id="rId15"/>
    <p:sldId id="273" r:id="rId16"/>
    <p:sldId id="268" r:id="rId17"/>
    <p:sldId id="269" r:id="rId18"/>
    <p:sldId id="276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1F3EEA-0CB5-4A9D-B767-6BC2F3BFF2D7}" v="372" dt="2023-06-07T23:28:43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los ortiz" userId="8388c084c324a5d7" providerId="LiveId" clId="{581F3EEA-0CB5-4A9D-B767-6BC2F3BFF2D7}"/>
    <pc:docChg chg="undo custSel addSld delSld modSld sldOrd">
      <pc:chgData name="Krlos ortiz" userId="8388c084c324a5d7" providerId="LiveId" clId="{581F3EEA-0CB5-4A9D-B767-6BC2F3BFF2D7}" dt="2023-06-07T23:28:49.581" v="1857" actId="1076"/>
      <pc:docMkLst>
        <pc:docMk/>
      </pc:docMkLst>
      <pc:sldChg chg="modSp mod">
        <pc:chgData name="Krlos ortiz" userId="8388c084c324a5d7" providerId="LiveId" clId="{581F3EEA-0CB5-4A9D-B767-6BC2F3BFF2D7}" dt="2023-06-07T21:58:43.131" v="1058" actId="20577"/>
        <pc:sldMkLst>
          <pc:docMk/>
          <pc:sldMk cId="2619534427" sldId="256"/>
        </pc:sldMkLst>
        <pc:spChg chg="mod">
          <ac:chgData name="Krlos ortiz" userId="8388c084c324a5d7" providerId="LiveId" clId="{581F3EEA-0CB5-4A9D-B767-6BC2F3BFF2D7}" dt="2023-06-07T21:58:15.546" v="982" actId="255"/>
          <ac:spMkLst>
            <pc:docMk/>
            <pc:sldMk cId="2619534427" sldId="256"/>
            <ac:spMk id="2" creationId="{A83AD726-D08A-7639-EFA4-F0B64F63DA64}"/>
          </ac:spMkLst>
        </pc:spChg>
        <pc:spChg chg="mod">
          <ac:chgData name="Krlos ortiz" userId="8388c084c324a5d7" providerId="LiveId" clId="{581F3EEA-0CB5-4A9D-B767-6BC2F3BFF2D7}" dt="2023-06-07T21:58:43.131" v="1058" actId="20577"/>
          <ac:spMkLst>
            <pc:docMk/>
            <pc:sldMk cId="2619534427" sldId="256"/>
            <ac:spMk id="3" creationId="{6BB4F9A6-A23B-EB06-3BBA-3D5B5537026A}"/>
          </ac:spMkLst>
        </pc:spChg>
      </pc:sldChg>
      <pc:sldChg chg="addSp delSp modSp new del">
        <pc:chgData name="Krlos ortiz" userId="8388c084c324a5d7" providerId="LiveId" clId="{581F3EEA-0CB5-4A9D-B767-6BC2F3BFF2D7}" dt="2023-06-07T01:42:51.399" v="769" actId="2696"/>
        <pc:sldMkLst>
          <pc:docMk/>
          <pc:sldMk cId="1744911736" sldId="257"/>
        </pc:sldMkLst>
        <pc:spChg chg="add del mod">
          <ac:chgData name="Krlos ortiz" userId="8388c084c324a5d7" providerId="LiveId" clId="{581F3EEA-0CB5-4A9D-B767-6BC2F3BFF2D7}" dt="2023-06-07T01:42:22.393" v="692" actId="21"/>
          <ac:spMkLst>
            <pc:docMk/>
            <pc:sldMk cId="1744911736" sldId="257"/>
            <ac:spMk id="2" creationId="{4CC5C37C-FC1F-F23C-6751-DD6D56F6A177}"/>
          </ac:spMkLst>
        </pc:spChg>
        <pc:spChg chg="add del mod">
          <ac:chgData name="Krlos ortiz" userId="8388c084c324a5d7" providerId="LiveId" clId="{581F3EEA-0CB5-4A9D-B767-6BC2F3BFF2D7}" dt="2023-06-07T01:42:22.393" v="692" actId="21"/>
          <ac:spMkLst>
            <pc:docMk/>
            <pc:sldMk cId="1744911736" sldId="257"/>
            <ac:spMk id="3" creationId="{6B54621A-C45A-7429-3601-9EADA11C19D8}"/>
          </ac:spMkLst>
        </pc:spChg>
        <pc:spChg chg="add del mod">
          <ac:chgData name="Krlos ortiz" userId="8388c084c324a5d7" providerId="LiveId" clId="{581F3EEA-0CB5-4A9D-B767-6BC2F3BFF2D7}" dt="2023-06-07T01:42:22.393" v="692" actId="21"/>
          <ac:spMkLst>
            <pc:docMk/>
            <pc:sldMk cId="1744911736" sldId="257"/>
            <ac:spMk id="4" creationId="{E0942E68-8CDA-1AA2-5B7E-EBDB592D6B1C}"/>
          </ac:spMkLst>
        </pc:spChg>
        <pc:spChg chg="add del mod">
          <ac:chgData name="Krlos ortiz" userId="8388c084c324a5d7" providerId="LiveId" clId="{581F3EEA-0CB5-4A9D-B767-6BC2F3BFF2D7}" dt="2023-06-07T01:42:22.393" v="692" actId="21"/>
          <ac:spMkLst>
            <pc:docMk/>
            <pc:sldMk cId="1744911736" sldId="257"/>
            <ac:spMk id="5" creationId="{A086D357-9AB0-9709-1233-F89A8F06E898}"/>
          </ac:spMkLst>
        </pc:spChg>
        <pc:spChg chg="add del mod">
          <ac:chgData name="Krlos ortiz" userId="8388c084c324a5d7" providerId="LiveId" clId="{581F3EEA-0CB5-4A9D-B767-6BC2F3BFF2D7}" dt="2023-06-07T01:42:22.393" v="692" actId="21"/>
          <ac:spMkLst>
            <pc:docMk/>
            <pc:sldMk cId="1744911736" sldId="257"/>
            <ac:spMk id="6" creationId="{AB80FE40-2477-077D-C2D2-3B94BC3F9391}"/>
          </ac:spMkLst>
        </pc:spChg>
        <pc:spChg chg="add mod">
          <ac:chgData name="Krlos ortiz" userId="8388c084c324a5d7" providerId="LiveId" clId="{581F3EEA-0CB5-4A9D-B767-6BC2F3BFF2D7}" dt="2023-06-07T00:47:58.018" v="2" actId="1076"/>
          <ac:spMkLst>
            <pc:docMk/>
            <pc:sldMk cId="1744911736" sldId="257"/>
            <ac:spMk id="7" creationId="{DCC1F64D-FDE3-66FD-03A8-C540481B563A}"/>
          </ac:spMkLst>
        </pc:spChg>
        <pc:spChg chg="add mod">
          <ac:chgData name="Krlos ortiz" userId="8388c084c324a5d7" providerId="LiveId" clId="{581F3EEA-0CB5-4A9D-B767-6BC2F3BFF2D7}" dt="2023-06-07T00:47:58.018" v="2" actId="1076"/>
          <ac:spMkLst>
            <pc:docMk/>
            <pc:sldMk cId="1744911736" sldId="257"/>
            <ac:spMk id="8" creationId="{E7097556-3559-664C-5872-F6DB4200BF0A}"/>
          </ac:spMkLst>
        </pc:spChg>
        <pc:spChg chg="add mod">
          <ac:chgData name="Krlos ortiz" userId="8388c084c324a5d7" providerId="LiveId" clId="{581F3EEA-0CB5-4A9D-B767-6BC2F3BFF2D7}" dt="2023-06-07T00:47:58.018" v="2" actId="1076"/>
          <ac:spMkLst>
            <pc:docMk/>
            <pc:sldMk cId="1744911736" sldId="257"/>
            <ac:spMk id="9" creationId="{226D9C44-8570-BB5F-447F-8A1EB3BD468C}"/>
          </ac:spMkLst>
        </pc:spChg>
        <pc:picChg chg="add del mod">
          <ac:chgData name="Krlos ortiz" userId="8388c084c324a5d7" providerId="LiveId" clId="{581F3EEA-0CB5-4A9D-B767-6BC2F3BFF2D7}" dt="2023-06-07T01:42:22.393" v="692" actId="21"/>
          <ac:picMkLst>
            <pc:docMk/>
            <pc:sldMk cId="1744911736" sldId="257"/>
            <ac:picMk id="2052" creationId="{4302820C-A2B4-009F-7305-50247364D0E5}"/>
          </ac:picMkLst>
        </pc:picChg>
      </pc:sldChg>
      <pc:sldChg chg="modSp new del mod">
        <pc:chgData name="Krlos ortiz" userId="8388c084c324a5d7" providerId="LiveId" clId="{581F3EEA-0CB5-4A9D-B767-6BC2F3BFF2D7}" dt="2023-06-07T01:24:06.188" v="92" actId="2696"/>
        <pc:sldMkLst>
          <pc:docMk/>
          <pc:sldMk cId="1558425161" sldId="258"/>
        </pc:sldMkLst>
        <pc:spChg chg="mod">
          <ac:chgData name="Krlos ortiz" userId="8388c084c324a5d7" providerId="LiveId" clId="{581F3EEA-0CB5-4A9D-B767-6BC2F3BFF2D7}" dt="2023-06-07T01:23:46.677" v="90" actId="122"/>
          <ac:spMkLst>
            <pc:docMk/>
            <pc:sldMk cId="1558425161" sldId="258"/>
            <ac:spMk id="2" creationId="{927FED2B-6050-72F0-754E-A1F0C82F10B8}"/>
          </ac:spMkLst>
        </pc:spChg>
      </pc:sldChg>
      <pc:sldChg chg="modSp new mod">
        <pc:chgData name="Krlos ortiz" userId="8388c084c324a5d7" providerId="LiveId" clId="{581F3EEA-0CB5-4A9D-B767-6BC2F3BFF2D7}" dt="2023-06-07T22:00:38.053" v="1092" actId="20577"/>
        <pc:sldMkLst>
          <pc:docMk/>
          <pc:sldMk cId="2332364587" sldId="259"/>
        </pc:sldMkLst>
        <pc:spChg chg="mod">
          <ac:chgData name="Krlos ortiz" userId="8388c084c324a5d7" providerId="LiveId" clId="{581F3EEA-0CB5-4A9D-B767-6BC2F3BFF2D7}" dt="2023-06-07T01:44:09.519" v="804" actId="20577"/>
          <ac:spMkLst>
            <pc:docMk/>
            <pc:sldMk cId="2332364587" sldId="259"/>
            <ac:spMk id="2" creationId="{B31B0C1E-8A86-84F7-41ED-2D2E8DC05713}"/>
          </ac:spMkLst>
        </pc:spChg>
        <pc:spChg chg="mod">
          <ac:chgData name="Krlos ortiz" userId="8388c084c324a5d7" providerId="LiveId" clId="{581F3EEA-0CB5-4A9D-B767-6BC2F3BFF2D7}" dt="2023-06-07T22:00:38.053" v="1092" actId="20577"/>
          <ac:spMkLst>
            <pc:docMk/>
            <pc:sldMk cId="2332364587" sldId="259"/>
            <ac:spMk id="3" creationId="{9BA3E015-EE3C-ADE6-3E5F-80EAD1559F09}"/>
          </ac:spMkLst>
        </pc:spChg>
      </pc:sldChg>
      <pc:sldChg chg="modSp new mod">
        <pc:chgData name="Krlos ortiz" userId="8388c084c324a5d7" providerId="LiveId" clId="{581F3EEA-0CB5-4A9D-B767-6BC2F3BFF2D7}" dt="2023-06-07T01:42:04.718" v="689" actId="20577"/>
        <pc:sldMkLst>
          <pc:docMk/>
          <pc:sldMk cId="4228705955" sldId="260"/>
        </pc:sldMkLst>
        <pc:spChg chg="mod">
          <ac:chgData name="Krlos ortiz" userId="8388c084c324a5d7" providerId="LiveId" clId="{581F3EEA-0CB5-4A9D-B767-6BC2F3BFF2D7}" dt="2023-06-07T01:40:26.861" v="317" actId="20577"/>
          <ac:spMkLst>
            <pc:docMk/>
            <pc:sldMk cId="4228705955" sldId="260"/>
            <ac:spMk id="2" creationId="{05A2ABD5-9CDD-7D5B-CE12-9AE88CFF53BB}"/>
          </ac:spMkLst>
        </pc:spChg>
        <pc:spChg chg="mod">
          <ac:chgData name="Krlos ortiz" userId="8388c084c324a5d7" providerId="LiveId" clId="{581F3EEA-0CB5-4A9D-B767-6BC2F3BFF2D7}" dt="2023-06-07T01:42:04.718" v="689" actId="20577"/>
          <ac:spMkLst>
            <pc:docMk/>
            <pc:sldMk cId="4228705955" sldId="260"/>
            <ac:spMk id="3" creationId="{26839879-F804-4390-F86C-0F14ABA49003}"/>
          </ac:spMkLst>
        </pc:spChg>
      </pc:sldChg>
      <pc:sldChg chg="addSp delSp modSp new mod">
        <pc:chgData name="Krlos ortiz" userId="8388c084c324a5d7" providerId="LiveId" clId="{581F3EEA-0CB5-4A9D-B767-6BC2F3BFF2D7}" dt="2023-06-07T22:04:26.462" v="1116" actId="962"/>
        <pc:sldMkLst>
          <pc:docMk/>
          <pc:sldMk cId="2969830961" sldId="261"/>
        </pc:sldMkLst>
        <pc:spChg chg="mod">
          <ac:chgData name="Krlos ortiz" userId="8388c084c324a5d7" providerId="LiveId" clId="{581F3EEA-0CB5-4A9D-B767-6BC2F3BFF2D7}" dt="2023-06-07T01:42:47.225" v="768" actId="122"/>
          <ac:spMkLst>
            <pc:docMk/>
            <pc:sldMk cId="2969830961" sldId="261"/>
            <ac:spMk id="2" creationId="{0D7154DD-0786-066B-0D28-26791A0A5D98}"/>
          </ac:spMkLst>
        </pc:spChg>
        <pc:spChg chg="del">
          <ac:chgData name="Krlos ortiz" userId="8388c084c324a5d7" providerId="LiveId" clId="{581F3EEA-0CB5-4A9D-B767-6BC2F3BFF2D7}" dt="2023-06-07T22:04:25.739" v="1114" actId="931"/>
          <ac:spMkLst>
            <pc:docMk/>
            <pc:sldMk cId="2969830961" sldId="261"/>
            <ac:spMk id="3" creationId="{F71E97B8-C28F-4CFD-E306-FFA1831B1EC3}"/>
          </ac:spMkLst>
        </pc:spChg>
        <pc:spChg chg="add del mod">
          <ac:chgData name="Krlos ortiz" userId="8388c084c324a5d7" providerId="LiveId" clId="{581F3EEA-0CB5-4A9D-B767-6BC2F3BFF2D7}" dt="2023-06-07T22:04:05.237" v="1112" actId="478"/>
          <ac:spMkLst>
            <pc:docMk/>
            <pc:sldMk cId="2969830961" sldId="261"/>
            <ac:spMk id="5" creationId="{3134115D-F9D0-B6BA-5A4E-B63A46E2E7AC}"/>
          </ac:spMkLst>
        </pc:spChg>
        <pc:spChg chg="add del mod">
          <ac:chgData name="Krlos ortiz" userId="8388c084c324a5d7" providerId="LiveId" clId="{581F3EEA-0CB5-4A9D-B767-6BC2F3BFF2D7}" dt="2023-06-07T22:04:12.768" v="1113" actId="478"/>
          <ac:spMkLst>
            <pc:docMk/>
            <pc:sldMk cId="2969830961" sldId="261"/>
            <ac:spMk id="6" creationId="{4C4A764C-2FDF-8B72-4A21-9B981CAA881E}"/>
          </ac:spMkLst>
        </pc:spChg>
        <pc:spChg chg="add del mod">
          <ac:chgData name="Krlos ortiz" userId="8388c084c324a5d7" providerId="LiveId" clId="{581F3EEA-0CB5-4A9D-B767-6BC2F3BFF2D7}" dt="2023-06-07T22:04:12.768" v="1113" actId="478"/>
          <ac:spMkLst>
            <pc:docMk/>
            <pc:sldMk cId="2969830961" sldId="261"/>
            <ac:spMk id="7" creationId="{C4A7E1B5-9CB3-6F2E-933F-BE0B523DD13B}"/>
          </ac:spMkLst>
        </pc:spChg>
        <pc:spChg chg="add del mod">
          <ac:chgData name="Krlos ortiz" userId="8388c084c324a5d7" providerId="LiveId" clId="{581F3EEA-0CB5-4A9D-B767-6BC2F3BFF2D7}" dt="2023-06-07T22:04:12.768" v="1113" actId="478"/>
          <ac:spMkLst>
            <pc:docMk/>
            <pc:sldMk cId="2969830961" sldId="261"/>
            <ac:spMk id="8" creationId="{B6CB7B63-15E8-A7EA-1322-68180C558D15}"/>
          </ac:spMkLst>
        </pc:spChg>
        <pc:spChg chg="add del mod">
          <ac:chgData name="Krlos ortiz" userId="8388c084c324a5d7" providerId="LiveId" clId="{581F3EEA-0CB5-4A9D-B767-6BC2F3BFF2D7}" dt="2023-06-07T22:04:12.768" v="1113" actId="478"/>
          <ac:spMkLst>
            <pc:docMk/>
            <pc:sldMk cId="2969830961" sldId="261"/>
            <ac:spMk id="9" creationId="{CC4693BD-F608-2BD9-6B5F-A2CF78BA9D71}"/>
          </ac:spMkLst>
        </pc:spChg>
        <pc:picChg chg="add del mod">
          <ac:chgData name="Krlos ortiz" userId="8388c084c324a5d7" providerId="LiveId" clId="{581F3EEA-0CB5-4A9D-B767-6BC2F3BFF2D7}" dt="2023-06-07T22:04:12.768" v="1113" actId="478"/>
          <ac:picMkLst>
            <pc:docMk/>
            <pc:sldMk cId="2969830961" sldId="261"/>
            <ac:picMk id="4" creationId="{B6DC8511-0BFC-3E58-9B68-C06C6CA8156A}"/>
          </ac:picMkLst>
        </pc:picChg>
        <pc:picChg chg="add mod">
          <ac:chgData name="Krlos ortiz" userId="8388c084c324a5d7" providerId="LiveId" clId="{581F3EEA-0CB5-4A9D-B767-6BC2F3BFF2D7}" dt="2023-06-07T22:04:26.462" v="1116" actId="962"/>
          <ac:picMkLst>
            <pc:docMk/>
            <pc:sldMk cId="2969830961" sldId="261"/>
            <ac:picMk id="11" creationId="{BE46CBE0-FCAF-570F-9B77-21DD1D2F4AB8}"/>
          </ac:picMkLst>
        </pc:picChg>
      </pc:sldChg>
      <pc:sldChg chg="addSp delSp modSp new mod">
        <pc:chgData name="Krlos ortiz" userId="8388c084c324a5d7" providerId="LiveId" clId="{581F3EEA-0CB5-4A9D-B767-6BC2F3BFF2D7}" dt="2023-06-07T01:43:52.186" v="797" actId="1076"/>
        <pc:sldMkLst>
          <pc:docMk/>
          <pc:sldMk cId="3461285439" sldId="262"/>
        </pc:sldMkLst>
        <pc:spChg chg="mod">
          <ac:chgData name="Krlos ortiz" userId="8388c084c324a5d7" providerId="LiveId" clId="{581F3EEA-0CB5-4A9D-B767-6BC2F3BFF2D7}" dt="2023-06-07T01:43:02.685" v="790" actId="122"/>
          <ac:spMkLst>
            <pc:docMk/>
            <pc:sldMk cId="3461285439" sldId="262"/>
            <ac:spMk id="2" creationId="{20E393FA-5817-D13C-605A-A76AA0F73673}"/>
          </ac:spMkLst>
        </pc:spChg>
        <pc:spChg chg="del">
          <ac:chgData name="Krlos ortiz" userId="8388c084c324a5d7" providerId="LiveId" clId="{581F3EEA-0CB5-4A9D-B767-6BC2F3BFF2D7}" dt="2023-06-07T01:43:35.013" v="791" actId="931"/>
          <ac:spMkLst>
            <pc:docMk/>
            <pc:sldMk cId="3461285439" sldId="262"/>
            <ac:spMk id="3" creationId="{B43C82B8-6795-A6C3-5D80-5A0DD3A9A0F6}"/>
          </ac:spMkLst>
        </pc:spChg>
        <pc:picChg chg="add mod modCrop">
          <ac:chgData name="Krlos ortiz" userId="8388c084c324a5d7" providerId="LiveId" clId="{581F3EEA-0CB5-4A9D-B767-6BC2F3BFF2D7}" dt="2023-06-07T01:43:52.186" v="797" actId="1076"/>
          <ac:picMkLst>
            <pc:docMk/>
            <pc:sldMk cId="3461285439" sldId="262"/>
            <ac:picMk id="5" creationId="{19643001-9AC2-2616-5A1B-422A5698F3AE}"/>
          </ac:picMkLst>
        </pc:picChg>
      </pc:sldChg>
      <pc:sldChg chg="del ord">
        <pc:chgData name="Krlos ortiz" userId="8388c084c324a5d7" providerId="LiveId" clId="{581F3EEA-0CB5-4A9D-B767-6BC2F3BFF2D7}" dt="2023-06-07T23:25:22.159" v="1731" actId="2696"/>
        <pc:sldMkLst>
          <pc:docMk/>
          <pc:sldMk cId="3710381175" sldId="274"/>
        </pc:sldMkLst>
      </pc:sldChg>
      <pc:sldChg chg="del">
        <pc:chgData name="Krlos ortiz" userId="8388c084c324a5d7" providerId="LiveId" clId="{581F3EEA-0CB5-4A9D-B767-6BC2F3BFF2D7}" dt="2023-06-07T23:25:33.305" v="1732" actId="2696"/>
        <pc:sldMkLst>
          <pc:docMk/>
          <pc:sldMk cId="3283557896" sldId="275"/>
        </pc:sldMkLst>
      </pc:sldChg>
      <pc:sldChg chg="addSp delSp modSp new mod">
        <pc:chgData name="Krlos ortiz" userId="8388c084c324a5d7" providerId="LiveId" clId="{581F3EEA-0CB5-4A9D-B767-6BC2F3BFF2D7}" dt="2023-06-07T21:54:41.712" v="831" actId="20577"/>
        <pc:sldMkLst>
          <pc:docMk/>
          <pc:sldMk cId="2974492082" sldId="276"/>
        </pc:sldMkLst>
        <pc:spChg chg="mod">
          <ac:chgData name="Krlos ortiz" userId="8388c084c324a5d7" providerId="LiveId" clId="{581F3EEA-0CB5-4A9D-B767-6BC2F3BFF2D7}" dt="2023-06-07T21:54:41.712" v="831" actId="20577"/>
          <ac:spMkLst>
            <pc:docMk/>
            <pc:sldMk cId="2974492082" sldId="276"/>
            <ac:spMk id="2" creationId="{B7154D8A-4685-3554-817C-738603B6762C}"/>
          </ac:spMkLst>
        </pc:spChg>
        <pc:spChg chg="del">
          <ac:chgData name="Krlos ortiz" userId="8388c084c324a5d7" providerId="LiveId" clId="{581F3EEA-0CB5-4A9D-B767-6BC2F3BFF2D7}" dt="2023-06-07T21:54:34.756" v="806"/>
          <ac:spMkLst>
            <pc:docMk/>
            <pc:sldMk cId="2974492082" sldId="276"/>
            <ac:spMk id="3" creationId="{D36E732E-26E7-806E-B93B-793C20CA6B6F}"/>
          </ac:spMkLst>
        </pc:spChg>
        <pc:picChg chg="add mod">
          <ac:chgData name="Krlos ortiz" userId="8388c084c324a5d7" providerId="LiveId" clId="{581F3EEA-0CB5-4A9D-B767-6BC2F3BFF2D7}" dt="2023-06-07T21:54:34.756" v="806"/>
          <ac:picMkLst>
            <pc:docMk/>
            <pc:sldMk cId="2974492082" sldId="276"/>
            <ac:picMk id="4" creationId="{608BE25A-624A-3992-0747-CBE6D94FE867}"/>
          </ac:picMkLst>
        </pc:picChg>
      </pc:sldChg>
      <pc:sldChg chg="modSp new del mod">
        <pc:chgData name="Krlos ortiz" userId="8388c084c324a5d7" providerId="LiveId" clId="{581F3EEA-0CB5-4A9D-B767-6BC2F3BFF2D7}" dt="2023-06-07T21:59:38.796" v="1071" actId="2696"/>
        <pc:sldMkLst>
          <pc:docMk/>
          <pc:sldMk cId="3272727575" sldId="277"/>
        </pc:sldMkLst>
        <pc:spChg chg="mod">
          <ac:chgData name="Krlos ortiz" userId="8388c084c324a5d7" providerId="LiveId" clId="{581F3EEA-0CB5-4A9D-B767-6BC2F3BFF2D7}" dt="2023-06-07T21:55:22.222" v="844" actId="20577"/>
          <ac:spMkLst>
            <pc:docMk/>
            <pc:sldMk cId="3272727575" sldId="277"/>
            <ac:spMk id="2" creationId="{4EAFE4BF-6DDA-AF78-A527-9237E26C7A62}"/>
          </ac:spMkLst>
        </pc:spChg>
        <pc:spChg chg="mod">
          <ac:chgData name="Krlos ortiz" userId="8388c084c324a5d7" providerId="LiveId" clId="{581F3EEA-0CB5-4A9D-B767-6BC2F3BFF2D7}" dt="2023-06-07T21:55:16.242" v="833"/>
          <ac:spMkLst>
            <pc:docMk/>
            <pc:sldMk cId="3272727575" sldId="277"/>
            <ac:spMk id="3" creationId="{1BEF5BFD-C56C-0289-6498-0B8C7CB07066}"/>
          </ac:spMkLst>
        </pc:spChg>
      </pc:sldChg>
      <pc:sldChg chg="modSp add mod">
        <pc:chgData name="Krlos ortiz" userId="8388c084c324a5d7" providerId="LiveId" clId="{581F3EEA-0CB5-4A9D-B767-6BC2F3BFF2D7}" dt="2023-06-07T22:02:24.359" v="1111" actId="20577"/>
        <pc:sldMkLst>
          <pc:docMk/>
          <pc:sldMk cId="564848844" sldId="278"/>
        </pc:sldMkLst>
        <pc:spChg chg="mod">
          <ac:chgData name="Krlos ortiz" userId="8388c084c324a5d7" providerId="LiveId" clId="{581F3EEA-0CB5-4A9D-B767-6BC2F3BFF2D7}" dt="2023-06-07T22:02:24.359" v="1111" actId="20577"/>
          <ac:spMkLst>
            <pc:docMk/>
            <pc:sldMk cId="564848844" sldId="278"/>
            <ac:spMk id="3" creationId="{9BA3E015-EE3C-ADE6-3E5F-80EAD1559F09}"/>
          </ac:spMkLst>
        </pc:spChg>
      </pc:sldChg>
      <pc:sldChg chg="addSp delSp modSp new mod">
        <pc:chgData name="Krlos ortiz" userId="8388c084c324a5d7" providerId="LiveId" clId="{581F3EEA-0CB5-4A9D-B767-6BC2F3BFF2D7}" dt="2023-06-07T23:28:49.581" v="1857" actId="1076"/>
        <pc:sldMkLst>
          <pc:docMk/>
          <pc:sldMk cId="901632273" sldId="279"/>
        </pc:sldMkLst>
        <pc:spChg chg="mod">
          <ac:chgData name="Krlos ortiz" userId="8388c084c324a5d7" providerId="LiveId" clId="{581F3EEA-0CB5-4A9D-B767-6BC2F3BFF2D7}" dt="2023-06-07T23:28:00.123" v="1733" actId="1076"/>
          <ac:spMkLst>
            <pc:docMk/>
            <pc:sldMk cId="901632273" sldId="279"/>
            <ac:spMk id="2" creationId="{54FA9D3B-0F7B-7BCD-50A8-B1F0A370DFBA}"/>
          </ac:spMkLst>
        </pc:spChg>
        <pc:spChg chg="del">
          <ac:chgData name="Krlos ortiz" userId="8388c084c324a5d7" providerId="LiveId" clId="{581F3EEA-0CB5-4A9D-B767-6BC2F3BFF2D7}" dt="2023-06-07T23:10:17.278" v="1131" actId="3680"/>
          <ac:spMkLst>
            <pc:docMk/>
            <pc:sldMk cId="901632273" sldId="279"/>
            <ac:spMk id="3" creationId="{1A4B87DB-E47E-CDA0-B505-B1D18ED6EBF3}"/>
          </ac:spMkLst>
        </pc:spChg>
        <pc:spChg chg="add mod">
          <ac:chgData name="Krlos ortiz" userId="8388c084c324a5d7" providerId="LiveId" clId="{581F3EEA-0CB5-4A9D-B767-6BC2F3BFF2D7}" dt="2023-06-07T23:28:49.581" v="1857" actId="1076"/>
          <ac:spMkLst>
            <pc:docMk/>
            <pc:sldMk cId="901632273" sldId="279"/>
            <ac:spMk id="5" creationId="{6481A17C-7A97-1BD7-9A86-A1CA51F74FB6}"/>
          </ac:spMkLst>
        </pc:spChg>
        <pc:graphicFrameChg chg="add mod ord modGraphic">
          <ac:chgData name="Krlos ortiz" userId="8388c084c324a5d7" providerId="LiveId" clId="{581F3EEA-0CB5-4A9D-B767-6BC2F3BFF2D7}" dt="2023-06-07T23:28:02.381" v="1734" actId="1076"/>
          <ac:graphicFrameMkLst>
            <pc:docMk/>
            <pc:sldMk cId="901632273" sldId="279"/>
            <ac:graphicFrameMk id="4" creationId="{F62D73E2-BB72-6DE2-2C0D-E2D823115A8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E958DA-94AC-4F8F-94BD-54B9E1853852}" type="doc">
      <dgm:prSet loTypeId="urn:microsoft.com/office/officeart/2005/8/layout/cycle2" loCatId="cycle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A9ED3AAF-8338-4543-9CA6-F2A676045C40}">
      <dgm:prSet/>
      <dgm:spPr/>
      <dgm:t>
        <a:bodyPr/>
        <a:lstStyle/>
        <a:p>
          <a:r>
            <a:rPr lang="es-ES"/>
            <a:t>No es un simulador</a:t>
          </a:r>
          <a:endParaRPr lang="en-US"/>
        </a:p>
      </dgm:t>
    </dgm:pt>
    <dgm:pt modelId="{6C473D55-37A1-47A5-8060-44444C98FFC3}" type="parTrans" cxnId="{3F9485F3-60A6-4C2E-A2CF-15226E76F0B1}">
      <dgm:prSet/>
      <dgm:spPr/>
      <dgm:t>
        <a:bodyPr/>
        <a:lstStyle/>
        <a:p>
          <a:endParaRPr lang="en-US"/>
        </a:p>
      </dgm:t>
    </dgm:pt>
    <dgm:pt modelId="{77049122-0468-44A6-A248-096D1CB56199}" type="sibTrans" cxnId="{3F9485F3-60A6-4C2E-A2CF-15226E76F0B1}">
      <dgm:prSet/>
      <dgm:spPr/>
      <dgm:t>
        <a:bodyPr/>
        <a:lstStyle/>
        <a:p>
          <a:endParaRPr lang="en-US"/>
        </a:p>
      </dgm:t>
    </dgm:pt>
    <dgm:pt modelId="{13448F1E-1A98-4252-AAA3-5CBB474E84BD}">
      <dgm:prSet/>
      <dgm:spPr/>
      <dgm:t>
        <a:bodyPr/>
        <a:lstStyle/>
        <a:p>
          <a:r>
            <a:rPr lang="es-ES"/>
            <a:t>Es un modelo de un sistema de distribución de video en vivo </a:t>
          </a:r>
          <a:endParaRPr lang="en-US"/>
        </a:p>
      </dgm:t>
    </dgm:pt>
    <dgm:pt modelId="{9AAB3E0F-7854-439D-93A1-CA784B67F1FD}" type="parTrans" cxnId="{1E78AFDC-FF65-4ECC-9F39-1D20FB5F62E5}">
      <dgm:prSet/>
      <dgm:spPr/>
      <dgm:t>
        <a:bodyPr/>
        <a:lstStyle/>
        <a:p>
          <a:endParaRPr lang="en-US"/>
        </a:p>
      </dgm:t>
    </dgm:pt>
    <dgm:pt modelId="{76D2CF46-520D-4F7A-ACCA-DCED3CA6558C}" type="sibTrans" cxnId="{1E78AFDC-FF65-4ECC-9F39-1D20FB5F62E5}">
      <dgm:prSet/>
      <dgm:spPr/>
      <dgm:t>
        <a:bodyPr/>
        <a:lstStyle/>
        <a:p>
          <a:endParaRPr lang="en-US"/>
        </a:p>
      </dgm:t>
    </dgm:pt>
    <dgm:pt modelId="{14DC4585-D63E-4644-89A3-23CF6C173A68}">
      <dgm:prSet/>
      <dgm:spPr/>
      <dgm:t>
        <a:bodyPr/>
        <a:lstStyle/>
        <a:p>
          <a:r>
            <a:rPr lang="es-ES"/>
            <a:t>Únicamente se analiza el proceso de descarga de un video en vivo</a:t>
          </a:r>
          <a:endParaRPr lang="en-US"/>
        </a:p>
      </dgm:t>
    </dgm:pt>
    <dgm:pt modelId="{7A774B44-7F45-4C12-84F1-C63E80436B8F}" type="parTrans" cxnId="{C4B5DE6B-6E9B-4296-87D5-D2B335FB4A67}">
      <dgm:prSet/>
      <dgm:spPr/>
      <dgm:t>
        <a:bodyPr/>
        <a:lstStyle/>
        <a:p>
          <a:endParaRPr lang="en-US"/>
        </a:p>
      </dgm:t>
    </dgm:pt>
    <dgm:pt modelId="{EAE5C47D-8949-4526-809E-EA693454D7D8}" type="sibTrans" cxnId="{C4B5DE6B-6E9B-4296-87D5-D2B335FB4A67}">
      <dgm:prSet/>
      <dgm:spPr/>
      <dgm:t>
        <a:bodyPr/>
        <a:lstStyle/>
        <a:p>
          <a:endParaRPr lang="en-US"/>
        </a:p>
      </dgm:t>
    </dgm:pt>
    <dgm:pt modelId="{EE05F44F-2589-40B6-9627-FA677C8055C2}">
      <dgm:prSet/>
      <dgm:spPr/>
      <dgm:t>
        <a:bodyPr/>
        <a:lstStyle/>
        <a:p>
          <a:r>
            <a:rPr lang="es-ES"/>
            <a:t>Se evalúa en abundancia </a:t>
          </a:r>
          <a:endParaRPr lang="en-US"/>
        </a:p>
      </dgm:t>
    </dgm:pt>
    <dgm:pt modelId="{3F081393-4E78-4313-9037-7882B248445F}" type="parTrans" cxnId="{08D39048-D05A-4879-BD88-88CFACB2EFA7}">
      <dgm:prSet/>
      <dgm:spPr/>
      <dgm:t>
        <a:bodyPr/>
        <a:lstStyle/>
        <a:p>
          <a:endParaRPr lang="en-US"/>
        </a:p>
      </dgm:t>
    </dgm:pt>
    <dgm:pt modelId="{9E56CEEF-3E70-4C2E-BF80-90C159E36B7C}" type="sibTrans" cxnId="{08D39048-D05A-4879-BD88-88CFACB2EFA7}">
      <dgm:prSet/>
      <dgm:spPr/>
      <dgm:t>
        <a:bodyPr/>
        <a:lstStyle/>
        <a:p>
          <a:endParaRPr lang="en-US"/>
        </a:p>
      </dgm:t>
    </dgm:pt>
    <dgm:pt modelId="{0CC9B24F-909C-4276-A815-C7789ED4CA50}">
      <dgm:prSet/>
      <dgm:spPr/>
      <dgm:t>
        <a:bodyPr/>
        <a:lstStyle/>
        <a:p>
          <a:r>
            <a:rPr lang="es-ES"/>
            <a:t>Los parámetros de evaluación son tomados de un modelo para VoD</a:t>
          </a:r>
          <a:endParaRPr lang="en-US"/>
        </a:p>
      </dgm:t>
    </dgm:pt>
    <dgm:pt modelId="{2CDEE2A7-F811-4AD6-A089-044EB7EC8BFC}" type="parTrans" cxnId="{7D05E34B-0C30-4650-BE9B-08F4B3BE2328}">
      <dgm:prSet/>
      <dgm:spPr/>
      <dgm:t>
        <a:bodyPr/>
        <a:lstStyle/>
        <a:p>
          <a:endParaRPr lang="en-US"/>
        </a:p>
      </dgm:t>
    </dgm:pt>
    <dgm:pt modelId="{BE6156A4-0EE7-40A6-9AF5-C1659D93D024}" type="sibTrans" cxnId="{7D05E34B-0C30-4650-BE9B-08F4B3BE2328}">
      <dgm:prSet/>
      <dgm:spPr/>
      <dgm:t>
        <a:bodyPr/>
        <a:lstStyle/>
        <a:p>
          <a:endParaRPr lang="en-US"/>
        </a:p>
      </dgm:t>
    </dgm:pt>
    <dgm:pt modelId="{3C438F1A-F5EE-4C79-9453-1B7A1AC0EF55}" type="pres">
      <dgm:prSet presAssocID="{F0E958DA-94AC-4F8F-94BD-54B9E1853852}" presName="cycle" presStyleCnt="0">
        <dgm:presLayoutVars>
          <dgm:dir/>
          <dgm:resizeHandles val="exact"/>
        </dgm:presLayoutVars>
      </dgm:prSet>
      <dgm:spPr/>
    </dgm:pt>
    <dgm:pt modelId="{856A2E39-1AD4-4713-B3B7-317139495032}" type="pres">
      <dgm:prSet presAssocID="{A9ED3AAF-8338-4543-9CA6-F2A676045C40}" presName="node" presStyleLbl="node1" presStyleIdx="0" presStyleCnt="5">
        <dgm:presLayoutVars>
          <dgm:bulletEnabled val="1"/>
        </dgm:presLayoutVars>
      </dgm:prSet>
      <dgm:spPr/>
    </dgm:pt>
    <dgm:pt modelId="{BA65BBCC-4242-4770-A540-8C5EB09E407F}" type="pres">
      <dgm:prSet presAssocID="{77049122-0468-44A6-A248-096D1CB56199}" presName="sibTrans" presStyleLbl="sibTrans2D1" presStyleIdx="0" presStyleCnt="5"/>
      <dgm:spPr/>
    </dgm:pt>
    <dgm:pt modelId="{DCF6A078-21F0-406C-ACC2-148DEC81AA5C}" type="pres">
      <dgm:prSet presAssocID="{77049122-0468-44A6-A248-096D1CB56199}" presName="connectorText" presStyleLbl="sibTrans2D1" presStyleIdx="0" presStyleCnt="5"/>
      <dgm:spPr/>
    </dgm:pt>
    <dgm:pt modelId="{F66B44EC-98E9-406F-874E-2801257BD61D}" type="pres">
      <dgm:prSet presAssocID="{13448F1E-1A98-4252-AAA3-5CBB474E84BD}" presName="node" presStyleLbl="node1" presStyleIdx="1" presStyleCnt="5">
        <dgm:presLayoutVars>
          <dgm:bulletEnabled val="1"/>
        </dgm:presLayoutVars>
      </dgm:prSet>
      <dgm:spPr/>
    </dgm:pt>
    <dgm:pt modelId="{4C35CA81-61A7-406A-9D73-C59D4B97CFD8}" type="pres">
      <dgm:prSet presAssocID="{76D2CF46-520D-4F7A-ACCA-DCED3CA6558C}" presName="sibTrans" presStyleLbl="sibTrans2D1" presStyleIdx="1" presStyleCnt="5"/>
      <dgm:spPr/>
    </dgm:pt>
    <dgm:pt modelId="{30773E65-976C-492E-AFF3-6C717FE649AA}" type="pres">
      <dgm:prSet presAssocID="{76D2CF46-520D-4F7A-ACCA-DCED3CA6558C}" presName="connectorText" presStyleLbl="sibTrans2D1" presStyleIdx="1" presStyleCnt="5"/>
      <dgm:spPr/>
    </dgm:pt>
    <dgm:pt modelId="{5F8BF552-E765-4424-AC52-9475C500643E}" type="pres">
      <dgm:prSet presAssocID="{14DC4585-D63E-4644-89A3-23CF6C173A68}" presName="node" presStyleLbl="node1" presStyleIdx="2" presStyleCnt="5">
        <dgm:presLayoutVars>
          <dgm:bulletEnabled val="1"/>
        </dgm:presLayoutVars>
      </dgm:prSet>
      <dgm:spPr/>
    </dgm:pt>
    <dgm:pt modelId="{4E7CDAC3-430E-46E5-BA27-E238AFA9A55F}" type="pres">
      <dgm:prSet presAssocID="{EAE5C47D-8949-4526-809E-EA693454D7D8}" presName="sibTrans" presStyleLbl="sibTrans2D1" presStyleIdx="2" presStyleCnt="5"/>
      <dgm:spPr/>
    </dgm:pt>
    <dgm:pt modelId="{67016A11-4584-4967-84F2-5D0E145BF9CC}" type="pres">
      <dgm:prSet presAssocID="{EAE5C47D-8949-4526-809E-EA693454D7D8}" presName="connectorText" presStyleLbl="sibTrans2D1" presStyleIdx="2" presStyleCnt="5"/>
      <dgm:spPr/>
    </dgm:pt>
    <dgm:pt modelId="{FFA8CB7F-F572-47A2-9394-EF10E513F31F}" type="pres">
      <dgm:prSet presAssocID="{EE05F44F-2589-40B6-9627-FA677C8055C2}" presName="node" presStyleLbl="node1" presStyleIdx="3" presStyleCnt="5">
        <dgm:presLayoutVars>
          <dgm:bulletEnabled val="1"/>
        </dgm:presLayoutVars>
      </dgm:prSet>
      <dgm:spPr/>
    </dgm:pt>
    <dgm:pt modelId="{D91E2992-7727-4829-9AA4-FA0282925E62}" type="pres">
      <dgm:prSet presAssocID="{9E56CEEF-3E70-4C2E-BF80-90C159E36B7C}" presName="sibTrans" presStyleLbl="sibTrans2D1" presStyleIdx="3" presStyleCnt="5"/>
      <dgm:spPr/>
    </dgm:pt>
    <dgm:pt modelId="{32E27044-50F2-4D63-A1E8-1C8C9E1C5905}" type="pres">
      <dgm:prSet presAssocID="{9E56CEEF-3E70-4C2E-BF80-90C159E36B7C}" presName="connectorText" presStyleLbl="sibTrans2D1" presStyleIdx="3" presStyleCnt="5"/>
      <dgm:spPr/>
    </dgm:pt>
    <dgm:pt modelId="{16ACFB07-27BA-4D48-99C2-FD0E8A48F90E}" type="pres">
      <dgm:prSet presAssocID="{0CC9B24F-909C-4276-A815-C7789ED4CA50}" presName="node" presStyleLbl="node1" presStyleIdx="4" presStyleCnt="5">
        <dgm:presLayoutVars>
          <dgm:bulletEnabled val="1"/>
        </dgm:presLayoutVars>
      </dgm:prSet>
      <dgm:spPr/>
    </dgm:pt>
    <dgm:pt modelId="{A69409D0-6E5F-4314-97C5-DDC3C8B6A500}" type="pres">
      <dgm:prSet presAssocID="{BE6156A4-0EE7-40A6-9AF5-C1659D93D024}" presName="sibTrans" presStyleLbl="sibTrans2D1" presStyleIdx="4" presStyleCnt="5"/>
      <dgm:spPr/>
    </dgm:pt>
    <dgm:pt modelId="{E2954DCC-D648-43CB-A575-13E335E28748}" type="pres">
      <dgm:prSet presAssocID="{BE6156A4-0EE7-40A6-9AF5-C1659D93D024}" presName="connectorText" presStyleLbl="sibTrans2D1" presStyleIdx="4" presStyleCnt="5"/>
      <dgm:spPr/>
    </dgm:pt>
  </dgm:ptLst>
  <dgm:cxnLst>
    <dgm:cxn modelId="{7594F500-2623-4B5B-AAE0-68447C9905C6}" type="presOf" srcId="{EAE5C47D-8949-4526-809E-EA693454D7D8}" destId="{67016A11-4584-4967-84F2-5D0E145BF9CC}" srcOrd="1" destOrd="0" presId="urn:microsoft.com/office/officeart/2005/8/layout/cycle2"/>
    <dgm:cxn modelId="{B8023405-BEA9-4D23-83C5-09814EC194CC}" type="presOf" srcId="{9E56CEEF-3E70-4C2E-BF80-90C159E36B7C}" destId="{D91E2992-7727-4829-9AA4-FA0282925E62}" srcOrd="0" destOrd="0" presId="urn:microsoft.com/office/officeart/2005/8/layout/cycle2"/>
    <dgm:cxn modelId="{4D56601A-442B-44EB-B226-233862E71130}" type="presOf" srcId="{F0E958DA-94AC-4F8F-94BD-54B9E1853852}" destId="{3C438F1A-F5EE-4C79-9453-1B7A1AC0EF55}" srcOrd="0" destOrd="0" presId="urn:microsoft.com/office/officeart/2005/8/layout/cycle2"/>
    <dgm:cxn modelId="{AB86193D-62F7-4755-A9B8-3EBB84FCC34C}" type="presOf" srcId="{EAE5C47D-8949-4526-809E-EA693454D7D8}" destId="{4E7CDAC3-430E-46E5-BA27-E238AFA9A55F}" srcOrd="0" destOrd="0" presId="urn:microsoft.com/office/officeart/2005/8/layout/cycle2"/>
    <dgm:cxn modelId="{49A7355D-BE29-413B-BEFE-55B31D6C5093}" type="presOf" srcId="{BE6156A4-0EE7-40A6-9AF5-C1659D93D024}" destId="{A69409D0-6E5F-4314-97C5-DDC3C8B6A500}" srcOrd="0" destOrd="0" presId="urn:microsoft.com/office/officeart/2005/8/layout/cycle2"/>
    <dgm:cxn modelId="{08D39048-D05A-4879-BD88-88CFACB2EFA7}" srcId="{F0E958DA-94AC-4F8F-94BD-54B9E1853852}" destId="{EE05F44F-2589-40B6-9627-FA677C8055C2}" srcOrd="3" destOrd="0" parTransId="{3F081393-4E78-4313-9037-7882B248445F}" sibTransId="{9E56CEEF-3E70-4C2E-BF80-90C159E36B7C}"/>
    <dgm:cxn modelId="{C4B5DE6B-6E9B-4296-87D5-D2B335FB4A67}" srcId="{F0E958DA-94AC-4F8F-94BD-54B9E1853852}" destId="{14DC4585-D63E-4644-89A3-23CF6C173A68}" srcOrd="2" destOrd="0" parTransId="{7A774B44-7F45-4C12-84F1-C63E80436B8F}" sibTransId="{EAE5C47D-8949-4526-809E-EA693454D7D8}"/>
    <dgm:cxn modelId="{7D05E34B-0C30-4650-BE9B-08F4B3BE2328}" srcId="{F0E958DA-94AC-4F8F-94BD-54B9E1853852}" destId="{0CC9B24F-909C-4276-A815-C7789ED4CA50}" srcOrd="4" destOrd="0" parTransId="{2CDEE2A7-F811-4AD6-A089-044EB7EC8BFC}" sibTransId="{BE6156A4-0EE7-40A6-9AF5-C1659D93D024}"/>
    <dgm:cxn modelId="{7A89136C-6F49-49C7-B9A7-7887C6CC393F}" type="presOf" srcId="{BE6156A4-0EE7-40A6-9AF5-C1659D93D024}" destId="{E2954DCC-D648-43CB-A575-13E335E28748}" srcOrd="1" destOrd="0" presId="urn:microsoft.com/office/officeart/2005/8/layout/cycle2"/>
    <dgm:cxn modelId="{45973D50-20A1-40A2-B756-9099DD0AB0B5}" type="presOf" srcId="{14DC4585-D63E-4644-89A3-23CF6C173A68}" destId="{5F8BF552-E765-4424-AC52-9475C500643E}" srcOrd="0" destOrd="0" presId="urn:microsoft.com/office/officeart/2005/8/layout/cycle2"/>
    <dgm:cxn modelId="{9AB4FB59-6E97-4E68-8E6B-76415DE0ECDE}" type="presOf" srcId="{77049122-0468-44A6-A248-096D1CB56199}" destId="{DCF6A078-21F0-406C-ACC2-148DEC81AA5C}" srcOrd="1" destOrd="0" presId="urn:microsoft.com/office/officeart/2005/8/layout/cycle2"/>
    <dgm:cxn modelId="{9F858D9C-437D-4759-9845-E89AAEE3586B}" type="presOf" srcId="{9E56CEEF-3E70-4C2E-BF80-90C159E36B7C}" destId="{32E27044-50F2-4D63-A1E8-1C8C9E1C5905}" srcOrd="1" destOrd="0" presId="urn:microsoft.com/office/officeart/2005/8/layout/cycle2"/>
    <dgm:cxn modelId="{9E6E7B9E-FAA3-4076-BEFA-D1B82F472512}" type="presOf" srcId="{13448F1E-1A98-4252-AAA3-5CBB474E84BD}" destId="{F66B44EC-98E9-406F-874E-2801257BD61D}" srcOrd="0" destOrd="0" presId="urn:microsoft.com/office/officeart/2005/8/layout/cycle2"/>
    <dgm:cxn modelId="{66A83FA2-7138-4989-85AD-14ED35DC9CFA}" type="presOf" srcId="{76D2CF46-520D-4F7A-ACCA-DCED3CA6558C}" destId="{30773E65-976C-492E-AFF3-6C717FE649AA}" srcOrd="1" destOrd="0" presId="urn:microsoft.com/office/officeart/2005/8/layout/cycle2"/>
    <dgm:cxn modelId="{09E971A6-EBBE-42B9-807E-BB73307763A0}" type="presOf" srcId="{76D2CF46-520D-4F7A-ACCA-DCED3CA6558C}" destId="{4C35CA81-61A7-406A-9D73-C59D4B97CFD8}" srcOrd="0" destOrd="0" presId="urn:microsoft.com/office/officeart/2005/8/layout/cycle2"/>
    <dgm:cxn modelId="{DE3C24C6-AFA1-4610-8E73-FAC1D3B15823}" type="presOf" srcId="{0CC9B24F-909C-4276-A815-C7789ED4CA50}" destId="{16ACFB07-27BA-4D48-99C2-FD0E8A48F90E}" srcOrd="0" destOrd="0" presId="urn:microsoft.com/office/officeart/2005/8/layout/cycle2"/>
    <dgm:cxn modelId="{54C3C1CA-34A5-459B-8C14-64986580DC3E}" type="presOf" srcId="{A9ED3AAF-8338-4543-9CA6-F2A676045C40}" destId="{856A2E39-1AD4-4713-B3B7-317139495032}" srcOrd="0" destOrd="0" presId="urn:microsoft.com/office/officeart/2005/8/layout/cycle2"/>
    <dgm:cxn modelId="{1E78AFDC-FF65-4ECC-9F39-1D20FB5F62E5}" srcId="{F0E958DA-94AC-4F8F-94BD-54B9E1853852}" destId="{13448F1E-1A98-4252-AAA3-5CBB474E84BD}" srcOrd="1" destOrd="0" parTransId="{9AAB3E0F-7854-439D-93A1-CA784B67F1FD}" sibTransId="{76D2CF46-520D-4F7A-ACCA-DCED3CA6558C}"/>
    <dgm:cxn modelId="{97A89BEB-D0CB-4671-95D0-7CA8B1D1E576}" type="presOf" srcId="{77049122-0468-44A6-A248-096D1CB56199}" destId="{BA65BBCC-4242-4770-A540-8C5EB09E407F}" srcOrd="0" destOrd="0" presId="urn:microsoft.com/office/officeart/2005/8/layout/cycle2"/>
    <dgm:cxn modelId="{3F9485F3-60A6-4C2E-A2CF-15226E76F0B1}" srcId="{F0E958DA-94AC-4F8F-94BD-54B9E1853852}" destId="{A9ED3AAF-8338-4543-9CA6-F2A676045C40}" srcOrd="0" destOrd="0" parTransId="{6C473D55-37A1-47A5-8060-44444C98FFC3}" sibTransId="{77049122-0468-44A6-A248-096D1CB56199}"/>
    <dgm:cxn modelId="{95BFDEF9-DE4A-4C82-A6F3-8BF7B7F93424}" type="presOf" srcId="{EE05F44F-2589-40B6-9627-FA677C8055C2}" destId="{FFA8CB7F-F572-47A2-9394-EF10E513F31F}" srcOrd="0" destOrd="0" presId="urn:microsoft.com/office/officeart/2005/8/layout/cycle2"/>
    <dgm:cxn modelId="{4450414B-5F6C-4ABE-AB2B-F3F2BA164E65}" type="presParOf" srcId="{3C438F1A-F5EE-4C79-9453-1B7A1AC0EF55}" destId="{856A2E39-1AD4-4713-B3B7-317139495032}" srcOrd="0" destOrd="0" presId="urn:microsoft.com/office/officeart/2005/8/layout/cycle2"/>
    <dgm:cxn modelId="{CD974F5D-51D0-46A8-AF86-56942D830DED}" type="presParOf" srcId="{3C438F1A-F5EE-4C79-9453-1B7A1AC0EF55}" destId="{BA65BBCC-4242-4770-A540-8C5EB09E407F}" srcOrd="1" destOrd="0" presId="urn:microsoft.com/office/officeart/2005/8/layout/cycle2"/>
    <dgm:cxn modelId="{E194D756-138F-4E70-9FA5-21CA3B003607}" type="presParOf" srcId="{BA65BBCC-4242-4770-A540-8C5EB09E407F}" destId="{DCF6A078-21F0-406C-ACC2-148DEC81AA5C}" srcOrd="0" destOrd="0" presId="urn:microsoft.com/office/officeart/2005/8/layout/cycle2"/>
    <dgm:cxn modelId="{C7A88FA3-86D7-4480-BE2A-55CEBCADB26B}" type="presParOf" srcId="{3C438F1A-F5EE-4C79-9453-1B7A1AC0EF55}" destId="{F66B44EC-98E9-406F-874E-2801257BD61D}" srcOrd="2" destOrd="0" presId="urn:microsoft.com/office/officeart/2005/8/layout/cycle2"/>
    <dgm:cxn modelId="{A43630EB-2052-4E85-9221-16E0CAAC7EA4}" type="presParOf" srcId="{3C438F1A-F5EE-4C79-9453-1B7A1AC0EF55}" destId="{4C35CA81-61A7-406A-9D73-C59D4B97CFD8}" srcOrd="3" destOrd="0" presId="urn:microsoft.com/office/officeart/2005/8/layout/cycle2"/>
    <dgm:cxn modelId="{03259FB6-F4F5-4DA7-83B5-029FBB0C8ADF}" type="presParOf" srcId="{4C35CA81-61A7-406A-9D73-C59D4B97CFD8}" destId="{30773E65-976C-492E-AFF3-6C717FE649AA}" srcOrd="0" destOrd="0" presId="urn:microsoft.com/office/officeart/2005/8/layout/cycle2"/>
    <dgm:cxn modelId="{38ED376C-C721-485A-97F5-65D447180134}" type="presParOf" srcId="{3C438F1A-F5EE-4C79-9453-1B7A1AC0EF55}" destId="{5F8BF552-E765-4424-AC52-9475C500643E}" srcOrd="4" destOrd="0" presId="urn:microsoft.com/office/officeart/2005/8/layout/cycle2"/>
    <dgm:cxn modelId="{81D95205-4944-4DCB-BB83-92082A731A45}" type="presParOf" srcId="{3C438F1A-F5EE-4C79-9453-1B7A1AC0EF55}" destId="{4E7CDAC3-430E-46E5-BA27-E238AFA9A55F}" srcOrd="5" destOrd="0" presId="urn:microsoft.com/office/officeart/2005/8/layout/cycle2"/>
    <dgm:cxn modelId="{862D2D11-0D30-4D1C-B620-E2B1AA9F15E9}" type="presParOf" srcId="{4E7CDAC3-430E-46E5-BA27-E238AFA9A55F}" destId="{67016A11-4584-4967-84F2-5D0E145BF9CC}" srcOrd="0" destOrd="0" presId="urn:microsoft.com/office/officeart/2005/8/layout/cycle2"/>
    <dgm:cxn modelId="{BBEE41F5-7570-41B1-81DE-79083679B3CF}" type="presParOf" srcId="{3C438F1A-F5EE-4C79-9453-1B7A1AC0EF55}" destId="{FFA8CB7F-F572-47A2-9394-EF10E513F31F}" srcOrd="6" destOrd="0" presId="urn:microsoft.com/office/officeart/2005/8/layout/cycle2"/>
    <dgm:cxn modelId="{CDF46F35-B0FA-4DE5-93DD-57B9B04BF61A}" type="presParOf" srcId="{3C438F1A-F5EE-4C79-9453-1B7A1AC0EF55}" destId="{D91E2992-7727-4829-9AA4-FA0282925E62}" srcOrd="7" destOrd="0" presId="urn:microsoft.com/office/officeart/2005/8/layout/cycle2"/>
    <dgm:cxn modelId="{4B1E8D7B-7AA9-43C0-B63A-DC1C985F55D0}" type="presParOf" srcId="{D91E2992-7727-4829-9AA4-FA0282925E62}" destId="{32E27044-50F2-4D63-A1E8-1C8C9E1C5905}" srcOrd="0" destOrd="0" presId="urn:microsoft.com/office/officeart/2005/8/layout/cycle2"/>
    <dgm:cxn modelId="{75DF7697-6315-477B-BCDE-8624A4A6330A}" type="presParOf" srcId="{3C438F1A-F5EE-4C79-9453-1B7A1AC0EF55}" destId="{16ACFB07-27BA-4D48-99C2-FD0E8A48F90E}" srcOrd="8" destOrd="0" presId="urn:microsoft.com/office/officeart/2005/8/layout/cycle2"/>
    <dgm:cxn modelId="{E1E816A4-AB1A-4207-88A9-7E7EF18E807B}" type="presParOf" srcId="{3C438F1A-F5EE-4C79-9453-1B7A1AC0EF55}" destId="{A69409D0-6E5F-4314-97C5-DDC3C8B6A500}" srcOrd="9" destOrd="0" presId="urn:microsoft.com/office/officeart/2005/8/layout/cycle2"/>
    <dgm:cxn modelId="{92B361A7-B68F-46BB-8C65-C82AE5EBFBB7}" type="presParOf" srcId="{A69409D0-6E5F-4314-97C5-DDC3C8B6A500}" destId="{E2954DCC-D648-43CB-A575-13E335E2874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A2E39-1AD4-4713-B3B7-317139495032}">
      <dsp:nvSpPr>
        <dsp:cNvPr id="0" name=""/>
        <dsp:cNvSpPr/>
      </dsp:nvSpPr>
      <dsp:spPr>
        <a:xfrm>
          <a:off x="1710370" y="496173"/>
          <a:ext cx="1407430" cy="14074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No es un simulador</a:t>
          </a:r>
          <a:endParaRPr lang="en-US" sz="1200" kern="1200"/>
        </a:p>
      </dsp:txBody>
      <dsp:txXfrm>
        <a:off x="1916483" y="702286"/>
        <a:ext cx="995204" cy="995204"/>
      </dsp:txXfrm>
    </dsp:sp>
    <dsp:sp modelId="{BA65BBCC-4242-4770-A540-8C5EB09E407F}">
      <dsp:nvSpPr>
        <dsp:cNvPr id="0" name=""/>
        <dsp:cNvSpPr/>
      </dsp:nvSpPr>
      <dsp:spPr>
        <a:xfrm rot="2160000">
          <a:off x="3073324" y="1577271"/>
          <a:ext cx="374159" cy="475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084043" y="1639283"/>
        <a:ext cx="261911" cy="285005"/>
      </dsp:txXfrm>
    </dsp:sp>
    <dsp:sp modelId="{F66B44EC-98E9-406F-874E-2801257BD61D}">
      <dsp:nvSpPr>
        <dsp:cNvPr id="0" name=""/>
        <dsp:cNvSpPr/>
      </dsp:nvSpPr>
      <dsp:spPr>
        <a:xfrm>
          <a:off x="3420140" y="1738394"/>
          <a:ext cx="1407430" cy="14074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Es un modelo de un sistema de distribución de video en vivo </a:t>
          </a:r>
          <a:endParaRPr lang="en-US" sz="1200" kern="1200"/>
        </a:p>
      </dsp:txBody>
      <dsp:txXfrm>
        <a:off x="3626253" y="1944507"/>
        <a:ext cx="995204" cy="995204"/>
      </dsp:txXfrm>
    </dsp:sp>
    <dsp:sp modelId="{4C35CA81-61A7-406A-9D73-C59D4B97CFD8}">
      <dsp:nvSpPr>
        <dsp:cNvPr id="0" name=""/>
        <dsp:cNvSpPr/>
      </dsp:nvSpPr>
      <dsp:spPr>
        <a:xfrm rot="6480000">
          <a:off x="3613511" y="3199512"/>
          <a:ext cx="374159" cy="475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686978" y="3241136"/>
        <a:ext cx="261911" cy="285005"/>
      </dsp:txXfrm>
    </dsp:sp>
    <dsp:sp modelId="{5F8BF552-E765-4424-AC52-9475C500643E}">
      <dsp:nvSpPr>
        <dsp:cNvPr id="0" name=""/>
        <dsp:cNvSpPr/>
      </dsp:nvSpPr>
      <dsp:spPr>
        <a:xfrm>
          <a:off x="2767066" y="3748350"/>
          <a:ext cx="1407430" cy="14074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Únicamente se analiza el proceso de descarga de un video en vivo</a:t>
          </a:r>
          <a:endParaRPr lang="en-US" sz="1200" kern="1200"/>
        </a:p>
      </dsp:txBody>
      <dsp:txXfrm>
        <a:off x="2973179" y="3954463"/>
        <a:ext cx="995204" cy="995204"/>
      </dsp:txXfrm>
    </dsp:sp>
    <dsp:sp modelId="{4E7CDAC3-430E-46E5-BA27-E238AFA9A55F}">
      <dsp:nvSpPr>
        <dsp:cNvPr id="0" name=""/>
        <dsp:cNvSpPr/>
      </dsp:nvSpPr>
      <dsp:spPr>
        <a:xfrm rot="10800000">
          <a:off x="2237595" y="4214561"/>
          <a:ext cx="374159" cy="475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349843" y="4309562"/>
        <a:ext cx="261911" cy="285005"/>
      </dsp:txXfrm>
    </dsp:sp>
    <dsp:sp modelId="{FFA8CB7F-F572-47A2-9394-EF10E513F31F}">
      <dsp:nvSpPr>
        <dsp:cNvPr id="0" name=""/>
        <dsp:cNvSpPr/>
      </dsp:nvSpPr>
      <dsp:spPr>
        <a:xfrm>
          <a:off x="653674" y="3748350"/>
          <a:ext cx="1407430" cy="14074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Se evalúa en abundancia </a:t>
          </a:r>
          <a:endParaRPr lang="en-US" sz="1200" kern="1200"/>
        </a:p>
      </dsp:txBody>
      <dsp:txXfrm>
        <a:off x="859787" y="3954463"/>
        <a:ext cx="995204" cy="995204"/>
      </dsp:txXfrm>
    </dsp:sp>
    <dsp:sp modelId="{D91E2992-7727-4829-9AA4-FA0282925E62}">
      <dsp:nvSpPr>
        <dsp:cNvPr id="0" name=""/>
        <dsp:cNvSpPr/>
      </dsp:nvSpPr>
      <dsp:spPr>
        <a:xfrm rot="15120000">
          <a:off x="847045" y="3219655"/>
          <a:ext cx="374159" cy="475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920512" y="3368033"/>
        <a:ext cx="261911" cy="285005"/>
      </dsp:txXfrm>
    </dsp:sp>
    <dsp:sp modelId="{16ACFB07-27BA-4D48-99C2-FD0E8A48F90E}">
      <dsp:nvSpPr>
        <dsp:cNvPr id="0" name=""/>
        <dsp:cNvSpPr/>
      </dsp:nvSpPr>
      <dsp:spPr>
        <a:xfrm>
          <a:off x="600" y="1738394"/>
          <a:ext cx="1407430" cy="14074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Los parámetros de evaluación son tomados de un modelo para VoD</a:t>
          </a:r>
          <a:endParaRPr lang="en-US" sz="1200" kern="1200"/>
        </a:p>
      </dsp:txBody>
      <dsp:txXfrm>
        <a:off x="206713" y="1944507"/>
        <a:ext cx="995204" cy="995204"/>
      </dsp:txXfrm>
    </dsp:sp>
    <dsp:sp modelId="{A69409D0-6E5F-4314-97C5-DDC3C8B6A500}">
      <dsp:nvSpPr>
        <dsp:cNvPr id="0" name=""/>
        <dsp:cNvSpPr/>
      </dsp:nvSpPr>
      <dsp:spPr>
        <a:xfrm rot="19440000">
          <a:off x="1363553" y="1589719"/>
          <a:ext cx="374159" cy="475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374272" y="1717709"/>
        <a:ext cx="261911" cy="28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765C3-2A45-3D7E-5E91-887A8A45D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DC7FA9-633F-C921-5793-9B2A7BE39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4BB61A-E10A-E72F-4876-AE97B2FD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BCD8D5-1390-C6C0-D48D-2A409A17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C3DFD-C000-9FA6-60DC-D99A7A9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522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3B8F-45B3-E79E-56A1-B68C3EF8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040BEC-5239-436A-9277-2242B37E0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9B09A9-BF4A-C553-93AD-17970652A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AEA316-A339-A4C0-0BEF-F5E8CAEF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E602BD-CB74-7E1B-1E7F-56F121E0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806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E482AB-9D52-EB7D-6BAF-566BFACDF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B96246-1C53-6CC9-8F0F-C685A075B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554721-7EAA-2217-B7DA-E77649B71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5F7DD3-291E-758C-CAC2-583AA3F7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5C51BC-3581-755C-FDA8-F597D467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98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A09D6-3517-E44F-2573-08B23766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F94EE6-DAAA-28E5-71E7-B0B557BB1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D5F8E2-CC06-CF8B-6D36-F1D41DC1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849FB7-C31A-854F-4126-3AD798E2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A61439-15E2-AE20-1234-89DEDB37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484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C5552-069A-B1F7-DF88-99AD2359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C1A248-2B69-4D5F-D328-9017697B7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B30D6C-3F80-8D7A-29A1-FF9CDB22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056FA8-F60F-8250-C278-70D15980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A01AE1-A5BF-8995-BFE2-814CDE64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312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92E7D-49D0-4D9E-0FE6-DB14F571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18625E-AC43-01D5-46C4-E9138CEDB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360BA4-353D-7827-3FFA-1017BAAAF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1449CF-4B0D-8D03-218E-0471A8A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AFD760-3E01-FEF8-A764-162E4275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3A6F5-1A9F-3E82-FCF5-3F6C32E3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434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C5138-0F38-A04A-2C03-E2913FCD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AA6EF-F41E-3D16-E182-FD1B744CE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5FA845-6E61-2536-A126-1D645459A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A260303-42C9-6C56-70E9-78FD73F74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E119C50-CF05-9944-3CC4-85CD8CF50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86A6959-FF5D-6BAA-B80E-D5313088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2C2322B-3E87-CEBA-4403-5F7E6E55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8DE1DD-2626-7B40-C954-A6F47A88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74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1A363-EB03-BC3A-9EFF-A1DD91E2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DD243CA-3345-C6E2-AF33-262176CB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42A8CB-BD71-0DE4-08D5-AB3033F0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5FD65D-780A-FF5E-881C-3353DCCF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314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D853F5-FFC9-ECD4-AF89-8349FB56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EEE406-8025-ACD2-3AC8-4FE3120B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392C4D-A1FB-3395-EDE2-CFE4A638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227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E144B-6E36-F1F2-065F-C21A86F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D7125B-279A-B0B3-3D59-C14A2982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9E62E4-075A-EF21-6E31-73AA27E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2B5D36-07F3-EACF-EC74-63A68484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2CF7BD-3E1A-2A28-7CF0-88E21639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12E79D-7D29-DFD2-5EDE-3721C0D3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70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24264-C5F4-678B-FAFA-B9457D69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20D80B-F237-DBC0-6522-6A37B6897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6EAD75-163A-0F87-77F5-C43A044B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0C3BAC-E27B-9E73-0712-9F7E9A03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1A5D0D-0564-2639-64C6-DCBB14B7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3245F3-0B11-C08A-E8DE-18F723A6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449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B0891A-C3A9-1E45-9671-D43213F6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5EDD7E-8F1F-FA81-F686-263909FF8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1BC1BD-2F2D-02FF-8669-8971ED7A3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7F374-E7E0-4B8D-9A42-55415141E493}" type="datetimeFigureOut">
              <a:rPr lang="es-MX" smtClean="0"/>
              <a:t>07/06/2023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9358FA-CBAE-AFFC-2910-F91F7A33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286D8A-D694-10A6-924E-915FE7E41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C2554-257B-437B-8D4E-60E8D0D74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736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Fórmulas matemáticas y científicas">
            <a:extLst>
              <a:ext uri="{FF2B5EF4-FFF2-40B4-BE49-F238E27FC236}">
                <a16:creationId xmlns:a16="http://schemas.microsoft.com/office/drawing/2014/main" id="{FE463B41-757C-93CF-84CC-5D12A394AF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3AD726-D08A-7639-EFA4-F0B64F63D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>
                <a:solidFill>
                  <a:srgbClr val="FFFFFF"/>
                </a:solidFill>
              </a:rPr>
              <a:t>Modelado matemático, basado en cadenas de Markov, para servicios de video en vivo soportados por redes híbrida P2P-CDN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B4F9A6-A23B-EB06-3BBA-3D5B55370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2200">
                <a:solidFill>
                  <a:srgbClr val="FFFFFF"/>
                </a:solidFill>
              </a:rPr>
              <a:t>Presentan:</a:t>
            </a:r>
          </a:p>
          <a:p>
            <a:pPr marL="342900" indent="-342900">
              <a:buFontTx/>
              <a:buChar char="-"/>
            </a:pPr>
            <a:r>
              <a:rPr lang="es-MX" sz="2200">
                <a:solidFill>
                  <a:srgbClr val="FFFFFF"/>
                </a:solidFill>
              </a:rPr>
              <a:t>Muñoz Ruiz Ulises</a:t>
            </a:r>
          </a:p>
          <a:p>
            <a:pPr marL="342900" indent="-342900">
              <a:buFontTx/>
              <a:buChar char="-"/>
            </a:pPr>
            <a:r>
              <a:rPr lang="es-MX" sz="2200">
                <a:solidFill>
                  <a:srgbClr val="FFFFFF"/>
                </a:solidFill>
              </a:rPr>
              <a:t>Ortiz Islas José Manuel</a:t>
            </a:r>
          </a:p>
        </p:txBody>
      </p:sp>
    </p:spTree>
    <p:extLst>
      <p:ext uri="{BB962C8B-B14F-4D97-AF65-F5344CB8AC3E}">
        <p14:creationId xmlns:p14="http://schemas.microsoft.com/office/powerpoint/2010/main" val="261953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91174-20F9-D4FC-F56B-CF040D76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Penuria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2555D5-EEDD-1F82-F4B6-F4C4ABDE29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2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  <m:sup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s-MX" sz="2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sub>
                      </m:sSub>
                      <m:r>
                        <a:rPr lang="es-E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s-MX" sz="2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s-MX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s-MX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𝐵𝑊</m:t>
                      </m:r>
                      <m:r>
                        <a:rPr lang="es-MX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2555D5-EEDD-1F82-F4B6-F4C4ABDE2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84FA38F-2D90-639F-A569-5EF6EC277F0F}"/>
                  </a:ext>
                </a:extLst>
              </p:cNvPr>
              <p:cNvSpPr txBox="1"/>
              <p:nvPr/>
            </p:nvSpPr>
            <p:spPr>
              <a:xfrm>
                <a:off x="3730304" y="2425517"/>
                <a:ext cx="5044580" cy="1154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2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a:rPr lang="es-MX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s-MX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sub>
                        <m:sup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MX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min</m:t>
                      </m:r>
                      <m:r>
                        <a:rPr lang="es-E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⁡{</m:t>
                      </m:r>
                      <m:sSubSup>
                        <m:sSubSupPr>
                          <m:ctrlPr>
                            <a:rPr lang="es-MX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  <m:sup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sSubSup>
                        <m:sSubSupPr>
                          <m:ctrlPr>
                            <a:rPr lang="es-MX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sub>
                        <m:sup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s-MX" sz="2800" dirty="0"/>
              </a:p>
              <a:p>
                <a:endParaRPr lang="es-MX" dirty="0"/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84FA38F-2D90-639F-A569-5EF6EC27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304" y="2425517"/>
                <a:ext cx="5044580" cy="1154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81F4E12-E35D-307C-1755-6611306B74FA}"/>
                  </a:ext>
                </a:extLst>
              </p:cNvPr>
              <p:cNvSpPr txBox="1"/>
              <p:nvPr/>
            </p:nvSpPr>
            <p:spPr>
              <a:xfrm>
                <a:off x="838200" y="3779833"/>
                <a:ext cx="2307672" cy="1621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/>
                  <a:t>Caso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s-MX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s-E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s-MX" dirty="0"/>
              </a:p>
              <a:p>
                <a:pPr algn="ctr"/>
                <a:endParaRPr lang="es-MX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𝑠𝑒𝑟𝑣</m:t>
                        </m:r>
                      </m:sub>
                      <m:sup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MX" dirty="0"/>
                  <a:t>-</a:t>
                </a:r>
                <a:r>
                  <a:rPr lang="es-MX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s-MX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s-MX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s-MX" dirty="0"/>
              </a:p>
              <a:p>
                <a:pPr algn="ctr"/>
                <a:endParaRPr lang="es-MX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1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MX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𝑠𝑒𝑟𝑣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MX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s-MX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81F4E12-E35D-307C-1755-6611306B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79833"/>
                <a:ext cx="2307672" cy="1621021"/>
              </a:xfrm>
              <a:prstGeom prst="rect">
                <a:avLst/>
              </a:prstGeom>
              <a:blipFill>
                <a:blip r:embed="rId4"/>
                <a:stretch>
                  <a:fillRect t="-37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EC06DB4-FD3B-F67A-CBEB-D1C8E057DE51}"/>
                  </a:ext>
                </a:extLst>
              </p:cNvPr>
              <p:cNvSpPr txBox="1"/>
              <p:nvPr/>
            </p:nvSpPr>
            <p:spPr>
              <a:xfrm>
                <a:off x="8774884" y="3715065"/>
                <a:ext cx="2307672" cy="158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/>
                  <a:t>Caso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s-MX" dirty="0"/>
              </a:p>
              <a:p>
                <a:pPr algn="ctr"/>
                <a:endParaRPr lang="es-MX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𝑠𝑒𝑟𝑣</m:t>
                        </m:r>
                      </m:sub>
                      <m:sup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MX" dirty="0"/>
                  <a:t>-</a:t>
                </a:r>
                <a:r>
                  <a:rPr lang="es-MX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s-MX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s-MX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s-MX" dirty="0"/>
              </a:p>
              <a:p>
                <a:pPr algn="ctr"/>
                <a:endParaRPr lang="es-MX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1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MX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𝑠𝑒𝑟𝑣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MX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≠</m:t>
                      </m:r>
                      <m:r>
                        <a:rPr lang="es-MX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EC06DB4-FD3B-F67A-CBEB-D1C8E057D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884" y="3715065"/>
                <a:ext cx="2307672" cy="1580113"/>
              </a:xfrm>
              <a:prstGeom prst="rect">
                <a:avLst/>
              </a:prstGeom>
              <a:blipFill>
                <a:blip r:embed="rId5"/>
                <a:stretch>
                  <a:fillRect t="-38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18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28E85-F237-093A-590A-5D05D179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Penuria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C6C0526-D3DE-BEEF-DBD0-950DF9639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24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  <m:sup>
                          <m:r>
                            <a:rPr lang="es-E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MX" sz="24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s-E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s-E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s-E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s-E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s-E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s-MX" sz="24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MX" sz="24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24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24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s-MX" sz="24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MX" sz="2400" i="1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s-E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s-MX" sz="24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MX" sz="24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MX" sz="24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s-E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MX" sz="24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s-MX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s-MX" sz="2400" b="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MX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𝑢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MX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𝑢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C6C0526-D3DE-BEEF-DBD0-950DF9639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F20215E-6FBC-34B5-38CD-2B63C979E21D}"/>
                  </a:ext>
                </a:extLst>
              </p:cNvPr>
              <p:cNvSpPr txBox="1"/>
              <p:nvPr/>
            </p:nvSpPr>
            <p:spPr>
              <a:xfrm>
                <a:off x="530604" y="4236997"/>
                <a:ext cx="6094602" cy="952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MX" sz="32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s-MX" sz="3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s-MX" sz="3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s-MX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s-MX" sz="3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ES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MX" sz="3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  <m:sup>
                        <m:r>
                          <a:rPr lang="es-E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p>
                      <m:e>
                        <m:f>
                          <m:fPr>
                            <m:ctrlPr>
                              <a:rPr lang="es-MX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MX" sz="32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es-ES" sz="3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s-MX" sz="32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s-ES" sz="32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s-MX" sz="32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s-MX" sz="32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  <m:r>
                                  <a:rPr lang="es-ES" sz="32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s-MX" sz="32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F20215E-6FBC-34B5-38CD-2B63C979E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04" y="4236997"/>
                <a:ext cx="6094602" cy="952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9880E68-1632-3794-34C2-506F8EB94B8F}"/>
                  </a:ext>
                </a:extLst>
              </p:cNvPr>
              <p:cNvSpPr txBox="1"/>
              <p:nvPr/>
            </p:nvSpPr>
            <p:spPr>
              <a:xfrm>
                <a:off x="6625206" y="4109493"/>
                <a:ext cx="6094602" cy="1207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32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MX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𝑠𝑒𝑟𝑣</m:t>
                          </m:r>
                        </m:sub>
                        <m:sup>
                          <m:r>
                            <a:rPr lang="es-E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MX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s-MX" sz="3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  <m:r>
                            <a:rPr lang="es-ES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s-ES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  <m:sup>
                          <m:r>
                            <a:rPr lang="es-ES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sz="32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3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MX" sz="3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MX" sz="3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MX" sz="32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9880E68-1632-3794-34C2-506F8EB94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206" y="4109493"/>
                <a:ext cx="6094602" cy="1207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11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00FCF1-509C-5945-E5FA-C1362889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DU (poblaciones, iteraciones, estable)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A27A819-D218-3225-474A-9A3152076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553" y="2998252"/>
            <a:ext cx="3238707" cy="24290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69CA4F-E696-EDBA-BDE3-CA2DF8DF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646" y="2998252"/>
            <a:ext cx="3238707" cy="24290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26F093-4F4F-E0E2-A1C0-0B8E974E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740" y="2998252"/>
            <a:ext cx="3238707" cy="24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1F9AC8-5A88-5D2E-3AAE-5C3FCE87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Q (poblaciones, iteraciones, estable)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402BCD-F0EA-2A7A-E107-C7EA36753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553" y="2998252"/>
            <a:ext cx="3238707" cy="24290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AD4007-980F-FB65-EEC8-4E1BE111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646" y="2998252"/>
            <a:ext cx="3238707" cy="24290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AF5BE7-ED5F-5EA1-2C86-2FD7DBB8A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740" y="2998252"/>
            <a:ext cx="3238707" cy="24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4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32CCF-CD22-587D-9A2D-9D6A81D5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3 valores de Q iteracion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59590C-3C82-05EA-3111-213A2E4F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6690" y="1074940"/>
            <a:ext cx="3039945" cy="22799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F0EC91-AC91-1F29-3268-3DC06D1A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768" y="1071510"/>
            <a:ext cx="3044519" cy="22833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F6C1AEB-0720-93AD-FAD1-37894BBC6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902" y="3673425"/>
            <a:ext cx="3054733" cy="22910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89731C-249A-70C0-4E3C-DBE55D045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768" y="3673425"/>
            <a:ext cx="3054730" cy="22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29E9D-68BC-FA7E-EF8F-D50647FA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3 valores de Q estable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E37BE1B-8489-91A6-3196-01AC54738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6690" y="1074940"/>
            <a:ext cx="3039945" cy="22799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C6BDF4-4E2C-454A-4692-22990820B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768" y="1071510"/>
            <a:ext cx="3044519" cy="22833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6FA803-621E-5590-B567-6C51D41DF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902" y="3673425"/>
            <a:ext cx="3054733" cy="22910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039635-0FA6-2BDC-14FD-DB6F4A1E1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768" y="3673425"/>
            <a:ext cx="3054730" cy="22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1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3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5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2EC00E-CD4C-ED91-AC72-D62F4977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>
            <a:normAutofit/>
          </a:bodyPr>
          <a:lstStyle/>
          <a:p>
            <a:r>
              <a:rPr lang="es-MX" sz="3600">
                <a:solidFill>
                  <a:schemeClr val="tx2"/>
                </a:solidFill>
              </a:rPr>
              <a:t>3D DU</a:t>
            </a:r>
          </a:p>
        </p:txBody>
      </p:sp>
      <p:grpSp>
        <p:nvGrpSpPr>
          <p:cNvPr id="50" name="Group 17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51" name="Freeform: Shape 18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19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4" name="Freeform: Shape 21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D4B53B7-C7A0-B129-BD3C-3D0282B5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1" y="2336800"/>
            <a:ext cx="4963832" cy="37228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9E0DEE-BDD6-FF7E-0FC6-6FA69573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30" y="2491718"/>
            <a:ext cx="4757275" cy="35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87866-0F89-DC0C-DCC8-E50CBB5E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3D Q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B8C7A66-3F75-B931-5358-0A7E44D1A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338799"/>
            <a:ext cx="4483510" cy="33626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E68D28-E485-5386-544D-A507D4A8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56" y="2338799"/>
            <a:ext cx="4483510" cy="336263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87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154D8A-4685-3554-817C-738603B6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D para 3 valores de Q</a:t>
            </a:r>
          </a:p>
        </p:txBody>
      </p:sp>
      <p:pic>
        <p:nvPicPr>
          <p:cNvPr id="4" name="Marcador de contenido 3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608BE25A-624A-3992-0747-CBE6D94FE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19344"/>
            <a:ext cx="7225748" cy="5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E393FA-5817-D13C-605A-A76AA0F7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Archivo de Video</a:t>
            </a:r>
          </a:p>
        </p:txBody>
      </p:sp>
      <p:pic>
        <p:nvPicPr>
          <p:cNvPr id="5" name="Marcador de contenido 4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19643001-9AC2-2616-5A1B-422A5698F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5" t="9327" r="21094" b="67346"/>
          <a:stretch/>
        </p:blipFill>
        <p:spPr>
          <a:xfrm>
            <a:off x="4038600" y="2744986"/>
            <a:ext cx="7188199" cy="13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5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7154DD-0786-066B-0D28-26791A0A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Cadena de Markov para servicios de video en vivo (Modelo)</a:t>
            </a:r>
          </a:p>
        </p:txBody>
      </p:sp>
      <p:pic>
        <p:nvPicPr>
          <p:cNvPr id="11" name="Marcador de contenido 10" descr="Diagrama&#10;&#10;Descripción generada automáticamente">
            <a:extLst>
              <a:ext uri="{FF2B5EF4-FFF2-40B4-BE49-F238E27FC236}">
                <a16:creationId xmlns:a16="http://schemas.microsoft.com/office/drawing/2014/main" id="{BE46CBE0-FCAF-570F-9B77-21DD1D2F4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43" y="961812"/>
            <a:ext cx="628151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3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A2ABD5-9CDD-7D5B-CE12-9AE88CFF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s-ES" sz="4800">
                <a:solidFill>
                  <a:schemeClr val="bg1"/>
                </a:solidFill>
              </a:rPr>
              <a:t>Características</a:t>
            </a:r>
            <a:endParaRPr lang="es-MX" sz="4800">
              <a:solidFill>
                <a:schemeClr val="bg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F722AE0-8154-D8CD-9ECA-4D71B1740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674647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870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B0C1E-8A86-84F7-41ED-2D2E8DC0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Eventos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BA3E015-EE3C-ADE6-3E5F-80EAD1559F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/>
                  <a:t>Conexión de un peer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s-MX" sz="2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ES" dirty="0"/>
              </a:p>
              <a:p>
                <a:r>
                  <a:rPr lang="es-ES" dirty="0"/>
                  <a:t>Transferencia de un peer a la ventana inferior inmediata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0,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BA3E015-EE3C-ADE6-3E5F-80EAD1559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36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B0C1E-8A86-84F7-41ED-2D2E8DC0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Eventos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BA3E015-EE3C-ADE6-3E5F-80EAD1559F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Transferencia de un peer a la ventana superior inmediata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,…</m:t>
                          </m:r>
                          <m:r>
                            <a:rPr lang="es-MX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+1,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ES" dirty="0"/>
              </a:p>
              <a:p>
                <a:r>
                  <a:rPr lang="es-ES" dirty="0"/>
                  <a:t>Desconexión de un peer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BA3E015-EE3C-ADE6-3E5F-80EAD1559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4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A9D3B-0F7B-7BCD-50A8-B1F0A370D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33"/>
            <a:ext cx="10515600" cy="1325563"/>
          </a:xfrm>
        </p:spPr>
        <p:txBody>
          <a:bodyPr/>
          <a:lstStyle/>
          <a:p>
            <a:pPr algn="ctr"/>
            <a:r>
              <a:rPr lang="es-MX" dirty="0"/>
              <a:t>Parámetros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F62D73E2-BB72-6DE2-2C0D-E2D823115A8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97285654"/>
                  </p:ext>
                </p:extLst>
              </p:nvPr>
            </p:nvGraphicFramePr>
            <p:xfrm>
              <a:off x="930479" y="1062227"/>
              <a:ext cx="10515597" cy="4988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4190109149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3091631780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32830641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Descripción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 Valor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7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Número de Ventanas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i="1" dirty="0" smtClean="0">
                                    <a:latin typeface="Cambria Math" panose="02040503050406030204" pitchFamily="18" charset="0"/>
                                  </a:rPr>
                                  <m:t>(12:4:36)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3370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Desconexión para poblaciones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MX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, 1≤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s-MX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MX" b="0" i="0" smtClean="0">
                                        <a:latin typeface="Cambria Math" panose="02040503050406030204" pitchFamily="18" charset="0"/>
                                      </a:rPr>
                                      <m:t>2−10</m:t>
                                    </m:r>
                                  </m:e>
                                </m:d>
                                <m:r>
                                  <a:rPr lang="es-MX" b="0" i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890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Desconexión para la Población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MX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s-MX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MX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dirty="0"/>
                        </a:p>
                        <a:p>
                          <a:pPr algn="ctr"/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14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Conexión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dirty="0" smtClean="0">
                                    <a:latin typeface="Cambria Math" panose="02040503050406030204" pitchFamily="18" charset="0"/>
                                  </a:rPr>
                                  <m:t>0.04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9256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Descarga General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dirty="0" smtClean="0">
                                    <a:latin typeface="Cambria Math" panose="02040503050406030204" pitchFamily="18" charset="0"/>
                                  </a:rPr>
                                  <m:t>0.00407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365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Subida General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s-MX" b="0" i="1" dirty="0" smtClean="0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</m:oMath>
                          </a14:m>
                          <a:r>
                            <a:rPr lang="es-MX" dirty="0"/>
                            <a:t>255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43122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Subida de la red CDN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dirty="0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218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MX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Descarga de un </a:t>
                          </a:r>
                          <a:r>
                            <a:rPr lang="es-MX" i="1" dirty="0"/>
                            <a:t>peer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5276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MX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Subida de un </a:t>
                          </a:r>
                          <a:r>
                            <a:rPr lang="es-MX" i="1" dirty="0"/>
                            <a:t>peer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39602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s-MX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Producción del Video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MX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8510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Número de Ventanas hacia atrás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193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F62D73E2-BB72-6DE2-2C0D-E2D823115A8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97285654"/>
                  </p:ext>
                </p:extLst>
              </p:nvPr>
            </p:nvGraphicFramePr>
            <p:xfrm>
              <a:off x="930479" y="1062227"/>
              <a:ext cx="10515597" cy="4988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4190109149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3091631780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32830641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Descripción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 Valor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7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108197" r="-200870" b="-11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Número de Ventanas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108197" r="-696" b="-11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3702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120952" r="-200870" b="-5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20952" r="-100521" b="-5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120952" r="-696" b="-5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8904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220952" r="-200870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20952" r="-100521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220952" r="-696" b="-4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14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552459" r="-20087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Conexión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552459" r="-696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256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652459" r="-20087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Descarga General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652459" r="-696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65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752459" r="-20087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Subida General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752459" r="-69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3122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866667" r="-200870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Subida de la red CDN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866667" r="-696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7218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950820" r="-20087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Descarga de un </a:t>
                          </a:r>
                          <a:r>
                            <a:rPr lang="es-MX" i="1" dirty="0"/>
                            <a:t>peer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950820" r="-696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5276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1050820" r="-20087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Subida de un </a:t>
                          </a:r>
                          <a:r>
                            <a:rPr lang="es-MX" i="1" dirty="0"/>
                            <a:t>peer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1050820" r="-69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9602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1150820" r="-20087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Tasa de Producción del Video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1150820" r="-69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8510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174" t="-1250820" r="-20087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Número de Ventanas hacia atrás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1250820" r="-69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7193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481A17C-7A97-1BD7-9A86-A1CA51F74FB6}"/>
                  </a:ext>
                </a:extLst>
              </p:cNvPr>
              <p:cNvSpPr txBox="1"/>
              <p:nvPr/>
            </p:nvSpPr>
            <p:spPr>
              <a:xfrm>
                <a:off x="930479" y="6140741"/>
                <a:ext cx="10234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*</a:t>
                </a:r>
                <a:r>
                  <a:rPr lang="es-MX" b="0" dirty="0"/>
                  <a:t>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es un parámetro exclusivo para el esquema de asignación de recursos Q ventanas hacia atrás </a:t>
                </a:r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481A17C-7A97-1BD7-9A86-A1CA51F7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79" y="6140741"/>
                <a:ext cx="10234569" cy="646331"/>
              </a:xfrm>
              <a:prstGeom prst="rect">
                <a:avLst/>
              </a:prstGeom>
              <a:blipFill>
                <a:blip r:embed="rId3"/>
                <a:stretch>
                  <a:fillRect l="-536" t="-47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63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F3EA3-6A17-C9DF-F2BC-BA6E884C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Cálculo de Anchos de Banda Consumido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9787550-EFBB-BD0D-9CF4-3E87BECAFD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1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min</m:t>
                      </m:r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⁡{</m:t>
                      </m:r>
                      <m:sSub>
                        <m:sSubPr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nary>
                        <m:naryPr>
                          <m:chr m:val="∑"/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s-E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sz="1800" i="1" dirty="0">
                  <a:effectLst/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endParaRPr lang="es-MX" sz="1800" i="1" dirty="0">
                  <a:effectLst/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9787550-EFBB-BD0D-9CF4-3E87BECAF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BC3F3E1-9C69-7699-D0E5-C4FB459222B5}"/>
                  </a:ext>
                </a:extLst>
              </p:cNvPr>
              <p:cNvSpPr txBox="1"/>
              <p:nvPr/>
            </p:nvSpPr>
            <p:spPr>
              <a:xfrm>
                <a:off x="4225255" y="4279484"/>
                <a:ext cx="3741490" cy="87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1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MX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MX" sz="1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s-E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  <m:r>
                                    <a:rPr lang="es-E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BC3F3E1-9C69-7699-D0E5-C4FB4592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255" y="4279484"/>
                <a:ext cx="3741490" cy="872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F9B37BD9-7C06-FB42-586E-E5408A024611}"/>
              </a:ext>
            </a:extLst>
          </p:cNvPr>
          <p:cNvSpPr txBox="1"/>
          <p:nvPr/>
        </p:nvSpPr>
        <p:spPr>
          <a:xfrm>
            <a:off x="4942164" y="3112579"/>
            <a:ext cx="230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Recursos que proporciona la red P2P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60F6149-D4A2-BB17-179A-4543995BB6A1}"/>
                  </a:ext>
                </a:extLst>
              </p:cNvPr>
              <p:cNvSpPr txBox="1"/>
              <p:nvPr/>
            </p:nvSpPr>
            <p:spPr>
              <a:xfrm>
                <a:off x="8099833" y="4356107"/>
                <a:ext cx="3741490" cy="719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MX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60F6149-D4A2-BB17-179A-4543995BB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833" y="4356107"/>
                <a:ext cx="3741490" cy="719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1B9B81A1-EC77-3F7D-9D85-94AA0382AA81}"/>
              </a:ext>
            </a:extLst>
          </p:cNvPr>
          <p:cNvSpPr txBox="1"/>
          <p:nvPr/>
        </p:nvSpPr>
        <p:spPr>
          <a:xfrm>
            <a:off x="8784672" y="3112579"/>
            <a:ext cx="2371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Recursos que proporciona la red CDN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A2759FF-418B-BE33-AB3B-FFD48B20B7DB}"/>
                  </a:ext>
                </a:extLst>
              </p:cNvPr>
              <p:cNvSpPr txBox="1"/>
              <p:nvPr/>
            </p:nvSpPr>
            <p:spPr>
              <a:xfrm>
                <a:off x="838200" y="3112579"/>
                <a:ext cx="237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/>
                  <a:t>Descarga máxima de la población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A2759FF-418B-BE33-AB3B-FFD48B20B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12579"/>
                <a:ext cx="2371812" cy="646331"/>
              </a:xfrm>
              <a:prstGeom prst="rect">
                <a:avLst/>
              </a:prstGeom>
              <a:blipFill>
                <a:blip r:embed="rId5"/>
                <a:stretch>
                  <a:fillRect l="-1028" t="-5660" r="-771" b="-1415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AB785DD-0DBF-EE6F-58AE-D5C840473F3E}"/>
                  </a:ext>
                </a:extLst>
              </p:cNvPr>
              <p:cNvSpPr txBox="1"/>
              <p:nvPr/>
            </p:nvSpPr>
            <p:spPr>
              <a:xfrm>
                <a:off x="233231" y="4459298"/>
                <a:ext cx="3741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0" i="1" smtClean="0"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𝐵𝑊</m:t>
                      </m:r>
                      <m:r>
                        <a:rPr lang="es-MX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s-MX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s-MX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AB785DD-0DBF-EE6F-58AE-D5C840473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1" y="4459298"/>
                <a:ext cx="374149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52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91174-20F9-D4FC-F56B-CF040D76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Abundancia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2555D5-EEDD-1F82-F4B6-F4C4ABDE29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2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  <m:sup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s-MX" sz="2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sub>
                      </m:sSub>
                      <m:r>
                        <a:rPr lang="es-E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s-MX" sz="2800" i="1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s-MX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s-MX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𝐵𝑊</m:t>
                      </m:r>
                      <m:r>
                        <a:rPr lang="es-MX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2555D5-EEDD-1F82-F4B6-F4C4ABDE2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84FA38F-2D90-639F-A569-5EF6EC277F0F}"/>
                  </a:ext>
                </a:extLst>
              </p:cNvPr>
              <p:cNvSpPr txBox="1"/>
              <p:nvPr/>
            </p:nvSpPr>
            <p:spPr>
              <a:xfrm>
                <a:off x="3730304" y="2425517"/>
                <a:ext cx="5044580" cy="1154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2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a:rPr lang="es-MX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s-MX" sz="2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sub>
                        <m:sup>
                          <m:r>
                            <a:rPr lang="es-E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MX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min</m:t>
                      </m:r>
                      <m:r>
                        <a:rPr lang="es-E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⁡{</m:t>
                      </m:r>
                      <m:sSubSup>
                        <m:sSubSupPr>
                          <m:ctrlPr>
                            <a:rPr lang="es-MX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  <m:sup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sSubSup>
                        <m:sSubSupPr>
                          <m:ctrlPr>
                            <a:rPr lang="es-MX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sub>
                        <m:sup>
                          <m:r>
                            <a:rPr lang="es-E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E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s-MX" sz="2800" dirty="0"/>
              </a:p>
              <a:p>
                <a:endParaRPr lang="es-MX" dirty="0"/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84FA38F-2D90-639F-A569-5EF6EC27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304" y="2425517"/>
                <a:ext cx="5044580" cy="1154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81F4E12-E35D-307C-1755-6611306B74FA}"/>
                  </a:ext>
                </a:extLst>
              </p:cNvPr>
              <p:cNvSpPr txBox="1"/>
              <p:nvPr/>
            </p:nvSpPr>
            <p:spPr>
              <a:xfrm>
                <a:off x="838200" y="3779833"/>
                <a:ext cx="2307672" cy="1621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/>
                  <a:t>Caso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s-MX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s-E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s-MX" dirty="0"/>
              </a:p>
              <a:p>
                <a:pPr algn="ctr"/>
                <a:endParaRPr lang="es-MX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𝑠𝑒𝑟𝑣</m:t>
                        </m:r>
                      </m:sub>
                      <m:sup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MX" dirty="0"/>
                  <a:t>-</a:t>
                </a:r>
                <a:r>
                  <a:rPr lang="es-MX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s-MX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s-MX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s-MX" dirty="0"/>
              </a:p>
              <a:p>
                <a:pPr algn="ctr"/>
                <a:endParaRPr lang="es-MX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1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MX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𝑠𝑒𝑟𝑣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MX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s-MX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81F4E12-E35D-307C-1755-6611306B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79833"/>
                <a:ext cx="2307672" cy="1621021"/>
              </a:xfrm>
              <a:prstGeom prst="rect">
                <a:avLst/>
              </a:prstGeom>
              <a:blipFill>
                <a:blip r:embed="rId4"/>
                <a:stretch>
                  <a:fillRect t="-37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EC06DB4-FD3B-F67A-CBEB-D1C8E057DE51}"/>
                  </a:ext>
                </a:extLst>
              </p:cNvPr>
              <p:cNvSpPr txBox="1"/>
              <p:nvPr/>
            </p:nvSpPr>
            <p:spPr>
              <a:xfrm>
                <a:off x="8774884" y="3715065"/>
                <a:ext cx="2307672" cy="158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/>
                  <a:t>Caso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s-MX" dirty="0"/>
              </a:p>
              <a:p>
                <a:pPr algn="ctr"/>
                <a:endParaRPr lang="es-MX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𝑠𝑒𝑟𝑣</m:t>
                        </m:r>
                      </m:sub>
                      <m:sup>
                        <m:r>
                          <a:rPr lang="es-E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MX" dirty="0"/>
                  <a:t>-</a:t>
                </a:r>
                <a:r>
                  <a:rPr lang="es-MX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s-MX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s-MX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endParaRPr lang="es-MX" dirty="0"/>
              </a:p>
              <a:p>
                <a:pPr algn="ctr"/>
                <a:endParaRPr lang="es-MX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sz="180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s-MX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𝑠𝑒𝑟𝑣</m:t>
                          </m:r>
                        </m:sub>
                        <m:sup>
                          <m:r>
                            <a:rPr lang="es-E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p>
                      </m:sSubSup>
                      <m:r>
                        <a:rPr lang="es-MX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≠</m:t>
                      </m:r>
                      <m:r>
                        <a:rPr lang="es-MX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EC06DB4-FD3B-F67A-CBEB-D1C8E057D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884" y="3715065"/>
                <a:ext cx="2307672" cy="1580113"/>
              </a:xfrm>
              <a:prstGeom prst="rect">
                <a:avLst/>
              </a:prstGeom>
              <a:blipFill>
                <a:blip r:embed="rId5"/>
                <a:stretch>
                  <a:fillRect t="-38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1544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432</Words>
  <Application>Microsoft Office PowerPoint</Application>
  <PresentationFormat>Panorámica</PresentationFormat>
  <Paragraphs>113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Tema de Office</vt:lpstr>
      <vt:lpstr>Modelado matemático, basado en cadenas de Markov, para servicios de video en vivo soportados por redes híbrida P2P-CDN</vt:lpstr>
      <vt:lpstr>Archivo de Video</vt:lpstr>
      <vt:lpstr>Cadena de Markov para servicios de video en vivo (Modelo)</vt:lpstr>
      <vt:lpstr>Características</vt:lpstr>
      <vt:lpstr>Eventos</vt:lpstr>
      <vt:lpstr>Eventos</vt:lpstr>
      <vt:lpstr>Parámetros</vt:lpstr>
      <vt:lpstr>Cálculo de Anchos de Banda Consumido</vt:lpstr>
      <vt:lpstr>Abundancia</vt:lpstr>
      <vt:lpstr>Penuria</vt:lpstr>
      <vt:lpstr>Penuria</vt:lpstr>
      <vt:lpstr>DU (poblaciones, iteraciones, estable) </vt:lpstr>
      <vt:lpstr>Q (poblaciones, iteraciones, estable) </vt:lpstr>
      <vt:lpstr>3 valores de Q iteracion</vt:lpstr>
      <vt:lpstr>3 valores de Q estable</vt:lpstr>
      <vt:lpstr>3D DU</vt:lpstr>
      <vt:lpstr>3D Q</vt:lpstr>
      <vt:lpstr>3 D para 3 valores de 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Krlos ortiz</dc:creator>
  <cp:lastModifiedBy>Ulises Muñoz</cp:lastModifiedBy>
  <cp:revision>5</cp:revision>
  <dcterms:created xsi:type="dcterms:W3CDTF">2023-06-07T00:39:59Z</dcterms:created>
  <dcterms:modified xsi:type="dcterms:W3CDTF">2023-06-08T04:20:10Z</dcterms:modified>
</cp:coreProperties>
</file>